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8" r:id="rId13"/>
    <p:sldId id="269" r:id="rId14"/>
    <p:sldId id="25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learningenglish/" TargetMode="External"/><Relationship Id="rId2" Type="http://schemas.openxmlformats.org/officeDocument/2006/relationships/hyperlink" Target="http://upwego.ru/index.ph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tasks-engl-9-11-pism-final-16-7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ulia\Desktop\teacher_colour_green.mp4" TargetMode="External"/><Relationship Id="rId4" Type="http://schemas.openxmlformats.org/officeDocument/2006/relationships/hyperlink" Target="COLOURS%20IDIOMS.doc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p.userapi.com/c836139/v836139443/52d32/3vTzxoxbjTU.jpg"/>
          <p:cNvPicPr>
            <a:picLocks noChangeAspect="1" noChangeArrowheads="1"/>
          </p:cNvPicPr>
          <p:nvPr/>
        </p:nvPicPr>
        <p:blipFill>
          <a:blip r:embed="rId2" cstate="print"/>
          <a:srcRect l="6010" t="7328" r="3833" b="11892"/>
          <a:stretch>
            <a:fillRect/>
          </a:stretch>
        </p:blipFill>
        <p:spPr bwMode="auto">
          <a:xfrm>
            <a:off x="0" y="-1"/>
            <a:ext cx="9144000" cy="6894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Use of English</a:t>
            </a:r>
            <a:br>
              <a:rPr lang="en-US" sz="4800" dirty="0" smtClean="0">
                <a:solidFill>
                  <a:srgbClr val="FF0000"/>
                </a:solidFill>
              </a:rPr>
            </a:br>
            <a:endParaRPr lang="ru-RU" sz="4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25219" r="14499" b="25563"/>
          <a:stretch>
            <a:fillRect/>
          </a:stretch>
        </p:blipFill>
        <p:spPr bwMode="auto">
          <a:xfrm>
            <a:off x="0" y="908720"/>
            <a:ext cx="91767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Writing</a:t>
            </a: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endParaRPr lang="ru-RU" sz="4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6360" r="12846" b="7844"/>
          <a:stretch>
            <a:fillRect/>
          </a:stretch>
        </p:blipFill>
        <p:spPr bwMode="auto">
          <a:xfrm>
            <a:off x="-341230" y="980728"/>
            <a:ext cx="973776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p.userapi.com/c635100/v635100858/1a952/ybQk9GaTH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156176" cy="6900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p.userapi.com/c834100/v834100464/e0b5e/VapTbx3xF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L</a:t>
            </a:r>
            <a:r>
              <a:rPr lang="en-US" sz="5400" dirty="0" smtClean="0">
                <a:solidFill>
                  <a:srgbClr val="FF0000"/>
                </a:solidFill>
              </a:rPr>
              <a:t>inks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upwego.ru/index.php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http://www.bbc.co.uk/learningenglish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4668" y="0"/>
            <a:ext cx="9328668" cy="700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6672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Use of English</a:t>
            </a:r>
          </a:p>
        </p:txBody>
      </p:sp>
      <p:sp>
        <p:nvSpPr>
          <p:cNvPr id="4" name="Скругленный прямоугольник 3">
            <a:hlinkClick r:id="rId2" action="ppaction://hlinkfile"/>
          </p:cNvPr>
          <p:cNvSpPr/>
          <p:nvPr/>
        </p:nvSpPr>
        <p:spPr>
          <a:xfrm>
            <a:off x="8229600" y="59436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177" t="12797" r="16159" b="41312"/>
          <a:stretch>
            <a:fillRect/>
          </a:stretch>
        </p:blipFill>
        <p:spPr bwMode="auto">
          <a:xfrm>
            <a:off x="-1260648" y="1196752"/>
            <a:ext cx="1195198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Use of English</a:t>
            </a:r>
            <a:br>
              <a:rPr lang="en-US" sz="4800" dirty="0" smtClean="0">
                <a:solidFill>
                  <a:srgbClr val="FF0000"/>
                </a:solidFill>
              </a:rPr>
            </a:br>
            <a:endParaRPr lang="ru-RU" sz="4800" dirty="0"/>
          </a:p>
        </p:txBody>
      </p:sp>
      <p:pic>
        <p:nvPicPr>
          <p:cNvPr id="2050" name="Picture 2" descr="https://pp.userapi.com/c638627/v638627565/1da7d/KE9NLZds98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01315"/>
            <a:ext cx="8208912" cy="6156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Use of English</a:t>
            </a:r>
            <a:br>
              <a:rPr lang="en-US" sz="4800" dirty="0" smtClean="0">
                <a:solidFill>
                  <a:srgbClr val="FF0000"/>
                </a:solidFill>
              </a:rPr>
            </a:br>
            <a:endParaRPr lang="ru-RU" sz="4800" dirty="0"/>
          </a:p>
        </p:txBody>
      </p:sp>
      <p:pic>
        <p:nvPicPr>
          <p:cNvPr id="19458" name="Picture 2" descr="https://pp.userapi.com/c638627/v638627565/1da85/bhIv1Kb6j3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01316"/>
            <a:ext cx="8208912" cy="615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Use of English</a:t>
            </a:r>
            <a:br>
              <a:rPr lang="en-US" sz="4800" dirty="0" smtClean="0">
                <a:solidFill>
                  <a:srgbClr val="FF0000"/>
                </a:solidFill>
              </a:rPr>
            </a:br>
            <a:endParaRPr lang="ru-RU" sz="4800" dirty="0"/>
          </a:p>
        </p:txBody>
      </p:sp>
      <p:pic>
        <p:nvPicPr>
          <p:cNvPr id="18434" name="Picture 2" descr="https://pp.userapi.com/c638627/v638627565/1da8d/cQhi8l1h1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82706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Use of English</a:t>
            </a:r>
            <a:br>
              <a:rPr lang="en-US" sz="4800" dirty="0" smtClean="0">
                <a:solidFill>
                  <a:srgbClr val="FF0000"/>
                </a:solidFill>
              </a:rPr>
            </a:br>
            <a:endParaRPr lang="ru-RU" sz="4800" dirty="0"/>
          </a:p>
        </p:txBody>
      </p:sp>
      <p:pic>
        <p:nvPicPr>
          <p:cNvPr id="17410" name="Picture 2" descr="https://pp.userapi.com/c638627/v638627565/1da95/l841Kyaz1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63334"/>
            <a:ext cx="7992888" cy="5994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Use of English</a:t>
            </a:r>
            <a:br>
              <a:rPr lang="en-US" sz="4800" dirty="0" smtClean="0">
                <a:solidFill>
                  <a:srgbClr val="FF0000"/>
                </a:solidFill>
              </a:rPr>
            </a:br>
            <a:endParaRPr lang="ru-RU" sz="4800" dirty="0"/>
          </a:p>
        </p:txBody>
      </p:sp>
      <p:pic>
        <p:nvPicPr>
          <p:cNvPr id="3" name="teacher_colour_gree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998730"/>
            <a:ext cx="6696744" cy="5022558"/>
          </a:xfrm>
          <a:prstGeom prst="rect">
            <a:avLst/>
          </a:prstGeom>
        </p:spPr>
      </p:pic>
      <p:sp>
        <p:nvSpPr>
          <p:cNvPr id="4" name="5-конечная звезда 3">
            <a:hlinkClick r:id="rId4" action="ppaction://hlinkfile"/>
          </p:cNvPr>
          <p:cNvSpPr/>
          <p:nvPr/>
        </p:nvSpPr>
        <p:spPr>
          <a:xfrm>
            <a:off x="0" y="5943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Use of English</a:t>
            </a:r>
            <a:br>
              <a:rPr lang="en-US" sz="4800" dirty="0" smtClean="0">
                <a:solidFill>
                  <a:srgbClr val="FF0000"/>
                </a:solidFill>
              </a:rPr>
            </a:br>
            <a:endParaRPr lang="ru-RU" sz="48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l="19090" t="13407" r="11178" b="22610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Use of English</a:t>
            </a:r>
            <a:br>
              <a:rPr lang="en-US" sz="4800" dirty="0" smtClean="0">
                <a:solidFill>
                  <a:srgbClr val="FF0000"/>
                </a:solidFill>
              </a:rPr>
            </a:br>
            <a:endParaRPr lang="ru-RU" sz="4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15375" r="11731" b="28516"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36</Words>
  <Application>Microsoft Office PowerPoint</Application>
  <PresentationFormat>Экран (4:3)</PresentationFormat>
  <Paragraphs>13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Use of English </vt:lpstr>
      <vt:lpstr>Use of English </vt:lpstr>
      <vt:lpstr>Use of English </vt:lpstr>
      <vt:lpstr>Use of English </vt:lpstr>
      <vt:lpstr>Use of English </vt:lpstr>
      <vt:lpstr>Use of English </vt:lpstr>
      <vt:lpstr>Use of English </vt:lpstr>
      <vt:lpstr>Use of English </vt:lpstr>
      <vt:lpstr>Writing </vt:lpstr>
      <vt:lpstr>Слайд 12</vt:lpstr>
      <vt:lpstr>Слайд 13</vt:lpstr>
      <vt:lpstr>Links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julia</cp:lastModifiedBy>
  <cp:revision>9</cp:revision>
  <dcterms:created xsi:type="dcterms:W3CDTF">2018-03-13T17:52:12Z</dcterms:created>
  <dcterms:modified xsi:type="dcterms:W3CDTF">2018-03-13T18:55:26Z</dcterms:modified>
</cp:coreProperties>
</file>