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64" r:id="rId3"/>
    <p:sldId id="288" r:id="rId4"/>
    <p:sldId id="289" r:id="rId5"/>
    <p:sldId id="265" r:id="rId6"/>
    <p:sldId id="291" r:id="rId7"/>
    <p:sldId id="266" r:id="rId8"/>
    <p:sldId id="293" r:id="rId9"/>
    <p:sldId id="294" r:id="rId10"/>
    <p:sldId id="302" r:id="rId11"/>
    <p:sldId id="303" r:id="rId12"/>
    <p:sldId id="304" r:id="rId13"/>
    <p:sldId id="305" r:id="rId14"/>
    <p:sldId id="273" r:id="rId15"/>
    <p:sldId id="274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5" r:id="rId25"/>
    <p:sldId id="284" r:id="rId26"/>
    <p:sldId id="318" r:id="rId27"/>
    <p:sldId id="317" r:id="rId28"/>
    <p:sldId id="314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0" autoAdjust="0"/>
  </p:normalViewPr>
  <p:slideViewPr>
    <p:cSldViewPr>
      <p:cViewPr varScale="1">
        <p:scale>
          <a:sx n="82" d="100"/>
          <a:sy n="82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B8041-EE28-4813-8D9C-4B09B07B3F74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46313-08EE-48CC-99FD-2E30C5AE2B2C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/>
            <a:t>Стимулирование и подготовка учащихся к участию в  заочных предметных олимпиадах и конкурсах.  </a:t>
          </a:r>
          <a:endParaRPr lang="ru-RU" sz="2400" b="1" dirty="0"/>
        </a:p>
      </dgm:t>
    </dgm:pt>
    <dgm:pt modelId="{8F46AD22-6617-459A-8682-AEC374038745}" type="parTrans" cxnId="{0FFE40D1-4CA1-481E-978C-E9A329B158A2}">
      <dgm:prSet/>
      <dgm:spPr/>
      <dgm:t>
        <a:bodyPr/>
        <a:lstStyle/>
        <a:p>
          <a:endParaRPr lang="ru-RU"/>
        </a:p>
      </dgm:t>
    </dgm:pt>
    <dgm:pt modelId="{8AC12B3C-145E-47EE-90D4-01FB4B27F422}" type="sibTrans" cxnId="{0FFE40D1-4CA1-481E-978C-E9A329B158A2}">
      <dgm:prSet/>
      <dgm:spPr/>
      <dgm:t>
        <a:bodyPr/>
        <a:lstStyle/>
        <a:p>
          <a:endParaRPr lang="ru-RU"/>
        </a:p>
      </dgm:t>
    </dgm:pt>
    <dgm:pt modelId="{5E33D509-3A0F-456E-BDDC-6C399CAE93D2}">
      <dgm:prSet/>
      <dgm:spPr>
        <a:solidFill>
          <a:schemeClr val="accent3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Подготовка к школьным, муниципальным, региональным, Всероссийским и Международным очным олимпиадам.  </a:t>
          </a:r>
          <a:endParaRPr lang="ru-RU" b="1" dirty="0"/>
        </a:p>
      </dgm:t>
    </dgm:pt>
    <dgm:pt modelId="{FB262996-5B55-427C-B36E-746DDA40DC9E}" type="parTrans" cxnId="{3FD11E9E-59C2-4375-BDF4-8222B13D6A89}">
      <dgm:prSet/>
      <dgm:spPr/>
      <dgm:t>
        <a:bodyPr/>
        <a:lstStyle/>
        <a:p>
          <a:endParaRPr lang="ru-RU"/>
        </a:p>
      </dgm:t>
    </dgm:pt>
    <dgm:pt modelId="{C648F28C-0E7F-4C4F-820E-5750F3F4B6C0}" type="sibTrans" cxnId="{3FD11E9E-59C2-4375-BDF4-8222B13D6A89}">
      <dgm:prSet/>
      <dgm:spPr/>
      <dgm:t>
        <a:bodyPr/>
        <a:lstStyle/>
        <a:p>
          <a:endParaRPr lang="ru-RU"/>
        </a:p>
      </dgm:t>
    </dgm:pt>
    <dgm:pt modelId="{44CB6EAA-4F1D-4156-9B8C-6626003D810D}" type="pres">
      <dgm:prSet presAssocID="{C99B8041-EE28-4813-8D9C-4B09B07B3F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529B2-58E9-40AD-8287-B2C6E46567D4}" type="pres">
      <dgm:prSet presAssocID="{5E33D509-3A0F-456E-BDDC-6C399CAE93D2}" presName="arrow" presStyleLbl="node1" presStyleIdx="0" presStyleCnt="2" custScaleX="12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2AA87-7349-47AF-AE4F-AD928BC077F7}" type="pres">
      <dgm:prSet presAssocID="{A9146313-08EE-48CC-99FD-2E30C5AE2B2C}" presName="arrow" presStyleLbl="node1" presStyleIdx="1" presStyleCnt="2" custScaleX="12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E40D1-4CA1-481E-978C-E9A329B158A2}" srcId="{C99B8041-EE28-4813-8D9C-4B09B07B3F74}" destId="{A9146313-08EE-48CC-99FD-2E30C5AE2B2C}" srcOrd="1" destOrd="0" parTransId="{8F46AD22-6617-459A-8682-AEC374038745}" sibTransId="{8AC12B3C-145E-47EE-90D4-01FB4B27F422}"/>
    <dgm:cxn modelId="{2711626E-92DF-4B39-A70E-23C25AFC2CF9}" type="presOf" srcId="{A9146313-08EE-48CC-99FD-2E30C5AE2B2C}" destId="{8F52AA87-7349-47AF-AE4F-AD928BC077F7}" srcOrd="0" destOrd="0" presId="urn:microsoft.com/office/officeart/2005/8/layout/arrow1"/>
    <dgm:cxn modelId="{3FD11E9E-59C2-4375-BDF4-8222B13D6A89}" srcId="{C99B8041-EE28-4813-8D9C-4B09B07B3F74}" destId="{5E33D509-3A0F-456E-BDDC-6C399CAE93D2}" srcOrd="0" destOrd="0" parTransId="{FB262996-5B55-427C-B36E-746DDA40DC9E}" sibTransId="{C648F28C-0E7F-4C4F-820E-5750F3F4B6C0}"/>
    <dgm:cxn modelId="{C29C82E7-F373-4B90-8C3D-D3D2BA4115F8}" type="presOf" srcId="{C99B8041-EE28-4813-8D9C-4B09B07B3F74}" destId="{44CB6EAA-4F1D-4156-9B8C-6626003D810D}" srcOrd="0" destOrd="0" presId="urn:microsoft.com/office/officeart/2005/8/layout/arrow1"/>
    <dgm:cxn modelId="{886A7428-B5D6-4546-B14A-2E99EC1547C6}" type="presOf" srcId="{5E33D509-3A0F-456E-BDDC-6C399CAE93D2}" destId="{123529B2-58E9-40AD-8287-B2C6E46567D4}" srcOrd="0" destOrd="0" presId="urn:microsoft.com/office/officeart/2005/8/layout/arrow1"/>
    <dgm:cxn modelId="{F2C2CF39-1D56-40EE-896A-5C179CFA38C8}" type="presParOf" srcId="{44CB6EAA-4F1D-4156-9B8C-6626003D810D}" destId="{123529B2-58E9-40AD-8287-B2C6E46567D4}" srcOrd="0" destOrd="0" presId="urn:microsoft.com/office/officeart/2005/8/layout/arrow1"/>
    <dgm:cxn modelId="{1579A427-A63E-464C-BF32-2BEF2FDA0D10}" type="presParOf" srcId="{44CB6EAA-4F1D-4156-9B8C-6626003D810D}" destId="{8F52AA87-7349-47AF-AE4F-AD928BC077F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D019E-4CB4-4DDF-BD59-0CB19725247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96C849-326E-48FF-8859-452E88D8BDA6}">
      <dgm:prSet phldrT="[Текст]" custT="1"/>
      <dgm:spPr/>
      <dgm:t>
        <a:bodyPr/>
        <a:lstStyle/>
        <a:p>
          <a:r>
            <a:rPr lang="ru-RU" sz="2800" b="1" smtClean="0"/>
            <a:t>Желание учителя этим заниматься. </a:t>
          </a:r>
          <a:endParaRPr lang="ru-RU" sz="2800" b="1" dirty="0"/>
        </a:p>
      </dgm:t>
    </dgm:pt>
    <dgm:pt modelId="{528953FF-D7D7-48B5-8E35-5EDB4E6F1807}" type="parTrans" cxnId="{9931872C-A505-4FEB-94C1-16575F54E443}">
      <dgm:prSet/>
      <dgm:spPr/>
      <dgm:t>
        <a:bodyPr/>
        <a:lstStyle/>
        <a:p>
          <a:endParaRPr lang="ru-RU"/>
        </a:p>
      </dgm:t>
    </dgm:pt>
    <dgm:pt modelId="{F1141E65-1495-40D9-9643-3AF7014F636F}" type="sibTrans" cxnId="{9931872C-A505-4FEB-94C1-16575F54E443}">
      <dgm:prSet/>
      <dgm:spPr/>
      <dgm:t>
        <a:bodyPr/>
        <a:lstStyle/>
        <a:p>
          <a:endParaRPr lang="ru-RU"/>
        </a:p>
      </dgm:t>
    </dgm:pt>
    <dgm:pt modelId="{2800EDDD-138C-4AC5-8161-6BB3D7CA85FD}">
      <dgm:prSet phldrT="[Текст]" custT="1"/>
      <dgm:spPr/>
      <dgm:t>
        <a:bodyPr/>
        <a:lstStyle/>
        <a:p>
          <a:r>
            <a:rPr lang="ru-RU" sz="2800" b="1" smtClean="0"/>
            <a:t>Наличие увлеченных школьников. </a:t>
          </a:r>
          <a:endParaRPr lang="ru-RU" sz="2800" b="1" dirty="0"/>
        </a:p>
      </dgm:t>
    </dgm:pt>
    <dgm:pt modelId="{7124D981-0774-4B68-8D04-B8CF2D704AB6}" type="parTrans" cxnId="{769EC38F-A957-417E-9660-1180181B01B8}">
      <dgm:prSet/>
      <dgm:spPr/>
      <dgm:t>
        <a:bodyPr/>
        <a:lstStyle/>
        <a:p>
          <a:endParaRPr lang="ru-RU"/>
        </a:p>
      </dgm:t>
    </dgm:pt>
    <dgm:pt modelId="{86484FAB-A96C-457E-B705-55AF160D34FC}" type="sibTrans" cxnId="{769EC38F-A957-417E-9660-1180181B01B8}">
      <dgm:prSet/>
      <dgm:spPr/>
      <dgm:t>
        <a:bodyPr/>
        <a:lstStyle/>
        <a:p>
          <a:endParaRPr lang="ru-RU"/>
        </a:p>
      </dgm:t>
    </dgm:pt>
    <dgm:pt modelId="{698C7BD8-639A-421F-89E8-BDB9C03DF53C}">
      <dgm:prSet phldrT="[Текст]" custT="1"/>
      <dgm:spPr/>
      <dgm:t>
        <a:bodyPr/>
        <a:lstStyle/>
        <a:p>
          <a:r>
            <a:rPr lang="ru-RU" sz="2800" b="1" dirty="0" smtClean="0"/>
            <a:t>Организация целенаправленной подготовки учащихся к олимпиадам по английскому языку.</a:t>
          </a:r>
          <a:endParaRPr lang="ru-RU" sz="2800" b="1" dirty="0"/>
        </a:p>
      </dgm:t>
    </dgm:pt>
    <dgm:pt modelId="{FC80ED03-C78D-4CB9-AABA-6BB244FFC683}" type="parTrans" cxnId="{87DD0E0C-DC04-474B-A881-4FCC0107FC42}">
      <dgm:prSet/>
      <dgm:spPr/>
      <dgm:t>
        <a:bodyPr/>
        <a:lstStyle/>
        <a:p>
          <a:endParaRPr lang="ru-RU"/>
        </a:p>
      </dgm:t>
    </dgm:pt>
    <dgm:pt modelId="{8BA5DD6A-AE13-4F60-B594-18C4C6DC285C}" type="sibTrans" cxnId="{87DD0E0C-DC04-474B-A881-4FCC0107FC42}">
      <dgm:prSet/>
      <dgm:spPr/>
      <dgm:t>
        <a:bodyPr/>
        <a:lstStyle/>
        <a:p>
          <a:endParaRPr lang="ru-RU"/>
        </a:p>
      </dgm:t>
    </dgm:pt>
    <dgm:pt modelId="{88B6A04E-34BA-49E5-8A98-80EC602CD931}" type="pres">
      <dgm:prSet presAssocID="{431D019E-4CB4-4DDF-BD59-0CB1972524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A8A3C-469E-4752-B520-4150BED2533D}" type="pres">
      <dgm:prSet presAssocID="{9596C849-326E-48FF-8859-452E88D8BDA6}" presName="parentLin" presStyleCnt="0"/>
      <dgm:spPr/>
      <dgm:t>
        <a:bodyPr/>
        <a:lstStyle/>
        <a:p>
          <a:endParaRPr lang="ru-RU"/>
        </a:p>
      </dgm:t>
    </dgm:pt>
    <dgm:pt modelId="{42795825-AE22-4F1B-9643-AEBF1EC16CD2}" type="pres">
      <dgm:prSet presAssocID="{9596C849-326E-48FF-8859-452E88D8BD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FDEA07B-9003-43FB-AB12-B4226AE3E490}" type="pres">
      <dgm:prSet presAssocID="{9596C849-326E-48FF-8859-452E88D8BDA6}" presName="parentText" presStyleLbl="node1" presStyleIdx="0" presStyleCnt="3" custScaleX="138845" custScaleY="544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67A50-4AA6-44C3-99B2-31F4B2F874A8}" type="pres">
      <dgm:prSet presAssocID="{9596C849-326E-48FF-8859-452E88D8BDA6}" presName="negativeSpace" presStyleCnt="0"/>
      <dgm:spPr/>
      <dgm:t>
        <a:bodyPr/>
        <a:lstStyle/>
        <a:p>
          <a:endParaRPr lang="ru-RU"/>
        </a:p>
      </dgm:t>
    </dgm:pt>
    <dgm:pt modelId="{2A7E1480-1B65-4680-ADE7-202C28F26A07}" type="pres">
      <dgm:prSet presAssocID="{9596C849-326E-48FF-8859-452E88D8BDA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513A-FD09-4EE5-B984-4C4CDB1905BF}" type="pres">
      <dgm:prSet presAssocID="{F1141E65-1495-40D9-9643-3AF7014F636F}" presName="spaceBetweenRectangles" presStyleCnt="0"/>
      <dgm:spPr/>
      <dgm:t>
        <a:bodyPr/>
        <a:lstStyle/>
        <a:p>
          <a:endParaRPr lang="ru-RU"/>
        </a:p>
      </dgm:t>
    </dgm:pt>
    <dgm:pt modelId="{D2FE3219-65F1-41EF-B350-7B3B296E82FD}" type="pres">
      <dgm:prSet presAssocID="{2800EDDD-138C-4AC5-8161-6BB3D7CA85FD}" presName="parentLin" presStyleCnt="0"/>
      <dgm:spPr/>
      <dgm:t>
        <a:bodyPr/>
        <a:lstStyle/>
        <a:p>
          <a:endParaRPr lang="ru-RU"/>
        </a:p>
      </dgm:t>
    </dgm:pt>
    <dgm:pt modelId="{E3C9D4BD-9A6E-4BEA-B46D-69C39434F0EF}" type="pres">
      <dgm:prSet presAssocID="{2800EDDD-138C-4AC5-8161-6BB3D7CA85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A651B4-0A06-4F4A-8BA7-3E3DF7DC4C69}" type="pres">
      <dgm:prSet presAssocID="{2800EDDD-138C-4AC5-8161-6BB3D7CA85FD}" presName="parentText" presStyleLbl="node1" presStyleIdx="1" presStyleCnt="3" custScaleX="141248" custScaleY="548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C9392-7A2B-4C59-AE4C-355FD5BA135F}" type="pres">
      <dgm:prSet presAssocID="{2800EDDD-138C-4AC5-8161-6BB3D7CA85FD}" presName="negativeSpace" presStyleCnt="0"/>
      <dgm:spPr/>
      <dgm:t>
        <a:bodyPr/>
        <a:lstStyle/>
        <a:p>
          <a:endParaRPr lang="ru-RU"/>
        </a:p>
      </dgm:t>
    </dgm:pt>
    <dgm:pt modelId="{8C121787-3D33-4B56-AF8E-21BC0C212004}" type="pres">
      <dgm:prSet presAssocID="{2800EDDD-138C-4AC5-8161-6BB3D7CA85F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DC2D7-6A4A-4F2D-87DF-07D499B29ECB}" type="pres">
      <dgm:prSet presAssocID="{86484FAB-A96C-457E-B705-55AF160D34FC}" presName="spaceBetweenRectangles" presStyleCnt="0"/>
      <dgm:spPr/>
      <dgm:t>
        <a:bodyPr/>
        <a:lstStyle/>
        <a:p>
          <a:endParaRPr lang="ru-RU"/>
        </a:p>
      </dgm:t>
    </dgm:pt>
    <dgm:pt modelId="{6E42B42F-D801-4643-A88C-4FFB5228FE7F}" type="pres">
      <dgm:prSet presAssocID="{698C7BD8-639A-421F-89E8-BDB9C03DF53C}" presName="parentLin" presStyleCnt="0"/>
      <dgm:spPr/>
      <dgm:t>
        <a:bodyPr/>
        <a:lstStyle/>
        <a:p>
          <a:endParaRPr lang="ru-RU"/>
        </a:p>
      </dgm:t>
    </dgm:pt>
    <dgm:pt modelId="{828848C6-5C9E-47D7-9206-5CF75EEC3150}" type="pres">
      <dgm:prSet presAssocID="{698C7BD8-639A-421F-89E8-BDB9C03DF53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A5D0C97-ED0C-4E5A-B69E-CB8C2A52F46B}" type="pres">
      <dgm:prSet presAssocID="{698C7BD8-639A-421F-89E8-BDB9C03DF53C}" presName="parentText" presStyleLbl="node1" presStyleIdx="2" presStyleCnt="3" custScaleX="142997" custScaleY="608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DBB95-D0F0-4033-83FC-9E7C5542CB14}" type="pres">
      <dgm:prSet presAssocID="{698C7BD8-639A-421F-89E8-BDB9C03DF53C}" presName="negativeSpace" presStyleCnt="0"/>
      <dgm:spPr/>
      <dgm:t>
        <a:bodyPr/>
        <a:lstStyle/>
        <a:p>
          <a:endParaRPr lang="ru-RU"/>
        </a:p>
      </dgm:t>
    </dgm:pt>
    <dgm:pt modelId="{CA1EA7A6-B25E-4DDB-A89E-9CB1DF280FC5}" type="pres">
      <dgm:prSet presAssocID="{698C7BD8-639A-421F-89E8-BDB9C03DF53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D1FE7-A168-42CD-8B69-52A083C9E8B0}" type="presOf" srcId="{9596C849-326E-48FF-8859-452E88D8BDA6}" destId="{42795825-AE22-4F1B-9643-AEBF1EC16CD2}" srcOrd="0" destOrd="0" presId="urn:microsoft.com/office/officeart/2005/8/layout/list1"/>
    <dgm:cxn modelId="{769EC38F-A957-417E-9660-1180181B01B8}" srcId="{431D019E-4CB4-4DDF-BD59-0CB19725247F}" destId="{2800EDDD-138C-4AC5-8161-6BB3D7CA85FD}" srcOrd="1" destOrd="0" parTransId="{7124D981-0774-4B68-8D04-B8CF2D704AB6}" sibTransId="{86484FAB-A96C-457E-B705-55AF160D34FC}"/>
    <dgm:cxn modelId="{87DD0E0C-DC04-474B-A881-4FCC0107FC42}" srcId="{431D019E-4CB4-4DDF-BD59-0CB19725247F}" destId="{698C7BD8-639A-421F-89E8-BDB9C03DF53C}" srcOrd="2" destOrd="0" parTransId="{FC80ED03-C78D-4CB9-AABA-6BB244FFC683}" sibTransId="{8BA5DD6A-AE13-4F60-B594-18C4C6DC285C}"/>
    <dgm:cxn modelId="{4A2AD783-C0FA-4A4C-8D47-1DF10FBAACB9}" type="presOf" srcId="{2800EDDD-138C-4AC5-8161-6BB3D7CA85FD}" destId="{1DA651B4-0A06-4F4A-8BA7-3E3DF7DC4C69}" srcOrd="1" destOrd="0" presId="urn:microsoft.com/office/officeart/2005/8/layout/list1"/>
    <dgm:cxn modelId="{6016AC57-CE86-4B7F-BE8E-68C04EC0D7B7}" type="presOf" srcId="{431D019E-4CB4-4DDF-BD59-0CB19725247F}" destId="{88B6A04E-34BA-49E5-8A98-80EC602CD931}" srcOrd="0" destOrd="0" presId="urn:microsoft.com/office/officeart/2005/8/layout/list1"/>
    <dgm:cxn modelId="{441CE3B0-38D7-4423-A778-1CEF9B40089F}" type="presOf" srcId="{698C7BD8-639A-421F-89E8-BDB9C03DF53C}" destId="{5A5D0C97-ED0C-4E5A-B69E-CB8C2A52F46B}" srcOrd="1" destOrd="0" presId="urn:microsoft.com/office/officeart/2005/8/layout/list1"/>
    <dgm:cxn modelId="{1A273FC9-F1FF-4DAE-B5BF-D5860E93EEB6}" type="presOf" srcId="{2800EDDD-138C-4AC5-8161-6BB3D7CA85FD}" destId="{E3C9D4BD-9A6E-4BEA-B46D-69C39434F0EF}" srcOrd="0" destOrd="0" presId="urn:microsoft.com/office/officeart/2005/8/layout/list1"/>
    <dgm:cxn modelId="{A0AB4677-3167-42C4-8822-36862E50A830}" type="presOf" srcId="{9596C849-326E-48FF-8859-452E88D8BDA6}" destId="{8FDEA07B-9003-43FB-AB12-B4226AE3E490}" srcOrd="1" destOrd="0" presId="urn:microsoft.com/office/officeart/2005/8/layout/list1"/>
    <dgm:cxn modelId="{1EFFB4D3-C7E7-4DAA-A747-75492FE4939F}" type="presOf" srcId="{698C7BD8-639A-421F-89E8-BDB9C03DF53C}" destId="{828848C6-5C9E-47D7-9206-5CF75EEC3150}" srcOrd="0" destOrd="0" presId="urn:microsoft.com/office/officeart/2005/8/layout/list1"/>
    <dgm:cxn modelId="{9931872C-A505-4FEB-94C1-16575F54E443}" srcId="{431D019E-4CB4-4DDF-BD59-0CB19725247F}" destId="{9596C849-326E-48FF-8859-452E88D8BDA6}" srcOrd="0" destOrd="0" parTransId="{528953FF-D7D7-48B5-8E35-5EDB4E6F1807}" sibTransId="{F1141E65-1495-40D9-9643-3AF7014F636F}"/>
    <dgm:cxn modelId="{2A485821-0D51-4355-9669-C67145A0DB44}" type="presParOf" srcId="{88B6A04E-34BA-49E5-8A98-80EC602CD931}" destId="{D08A8A3C-469E-4752-B520-4150BED2533D}" srcOrd="0" destOrd="0" presId="urn:microsoft.com/office/officeart/2005/8/layout/list1"/>
    <dgm:cxn modelId="{748AA3A0-0FEB-41C2-879E-568D9365435B}" type="presParOf" srcId="{D08A8A3C-469E-4752-B520-4150BED2533D}" destId="{42795825-AE22-4F1B-9643-AEBF1EC16CD2}" srcOrd="0" destOrd="0" presId="urn:microsoft.com/office/officeart/2005/8/layout/list1"/>
    <dgm:cxn modelId="{76B35CC4-C234-4843-B640-7A264DAAFA03}" type="presParOf" srcId="{D08A8A3C-469E-4752-B520-4150BED2533D}" destId="{8FDEA07B-9003-43FB-AB12-B4226AE3E490}" srcOrd="1" destOrd="0" presId="urn:microsoft.com/office/officeart/2005/8/layout/list1"/>
    <dgm:cxn modelId="{3B6A56FF-0459-41BB-8D45-F7F0813EC1B7}" type="presParOf" srcId="{88B6A04E-34BA-49E5-8A98-80EC602CD931}" destId="{48C67A50-4AA6-44C3-99B2-31F4B2F874A8}" srcOrd="1" destOrd="0" presId="urn:microsoft.com/office/officeart/2005/8/layout/list1"/>
    <dgm:cxn modelId="{51295FD3-E583-4BA9-B1EB-C9D28B6228CC}" type="presParOf" srcId="{88B6A04E-34BA-49E5-8A98-80EC602CD931}" destId="{2A7E1480-1B65-4680-ADE7-202C28F26A07}" srcOrd="2" destOrd="0" presId="urn:microsoft.com/office/officeart/2005/8/layout/list1"/>
    <dgm:cxn modelId="{C2FC2DB3-7122-466D-AB6E-253147EB3986}" type="presParOf" srcId="{88B6A04E-34BA-49E5-8A98-80EC602CD931}" destId="{6403513A-FD09-4EE5-B984-4C4CDB1905BF}" srcOrd="3" destOrd="0" presId="urn:microsoft.com/office/officeart/2005/8/layout/list1"/>
    <dgm:cxn modelId="{0953CD14-2016-4BF9-A4F3-AEDF90414256}" type="presParOf" srcId="{88B6A04E-34BA-49E5-8A98-80EC602CD931}" destId="{D2FE3219-65F1-41EF-B350-7B3B296E82FD}" srcOrd="4" destOrd="0" presId="urn:microsoft.com/office/officeart/2005/8/layout/list1"/>
    <dgm:cxn modelId="{984044DB-94B3-4E07-864A-49D70262B3D5}" type="presParOf" srcId="{D2FE3219-65F1-41EF-B350-7B3B296E82FD}" destId="{E3C9D4BD-9A6E-4BEA-B46D-69C39434F0EF}" srcOrd="0" destOrd="0" presId="urn:microsoft.com/office/officeart/2005/8/layout/list1"/>
    <dgm:cxn modelId="{52DE286A-606E-43B6-9363-DC5E78441696}" type="presParOf" srcId="{D2FE3219-65F1-41EF-B350-7B3B296E82FD}" destId="{1DA651B4-0A06-4F4A-8BA7-3E3DF7DC4C69}" srcOrd="1" destOrd="0" presId="urn:microsoft.com/office/officeart/2005/8/layout/list1"/>
    <dgm:cxn modelId="{AFF20760-8E40-48CE-A9EA-DFE21E244DE0}" type="presParOf" srcId="{88B6A04E-34BA-49E5-8A98-80EC602CD931}" destId="{832C9392-7A2B-4C59-AE4C-355FD5BA135F}" srcOrd="5" destOrd="0" presId="urn:microsoft.com/office/officeart/2005/8/layout/list1"/>
    <dgm:cxn modelId="{E94BA06B-B61A-402C-9345-95AF0ECB64E0}" type="presParOf" srcId="{88B6A04E-34BA-49E5-8A98-80EC602CD931}" destId="{8C121787-3D33-4B56-AF8E-21BC0C212004}" srcOrd="6" destOrd="0" presId="urn:microsoft.com/office/officeart/2005/8/layout/list1"/>
    <dgm:cxn modelId="{3B32220C-4C72-43A1-8358-B03780C8E97C}" type="presParOf" srcId="{88B6A04E-34BA-49E5-8A98-80EC602CD931}" destId="{0CDDC2D7-6A4A-4F2D-87DF-07D499B29ECB}" srcOrd="7" destOrd="0" presId="urn:microsoft.com/office/officeart/2005/8/layout/list1"/>
    <dgm:cxn modelId="{2094CAA3-B63C-4A7B-B6CC-AC625F57C4DC}" type="presParOf" srcId="{88B6A04E-34BA-49E5-8A98-80EC602CD931}" destId="{6E42B42F-D801-4643-A88C-4FFB5228FE7F}" srcOrd="8" destOrd="0" presId="urn:microsoft.com/office/officeart/2005/8/layout/list1"/>
    <dgm:cxn modelId="{B1850081-1020-4B43-8D51-B428436B2F83}" type="presParOf" srcId="{6E42B42F-D801-4643-A88C-4FFB5228FE7F}" destId="{828848C6-5C9E-47D7-9206-5CF75EEC3150}" srcOrd="0" destOrd="0" presId="urn:microsoft.com/office/officeart/2005/8/layout/list1"/>
    <dgm:cxn modelId="{F7348C60-9540-4EB2-84BC-365AD7EED5F1}" type="presParOf" srcId="{6E42B42F-D801-4643-A88C-4FFB5228FE7F}" destId="{5A5D0C97-ED0C-4E5A-B69E-CB8C2A52F46B}" srcOrd="1" destOrd="0" presId="urn:microsoft.com/office/officeart/2005/8/layout/list1"/>
    <dgm:cxn modelId="{382DFA7F-2C45-438D-8F87-F2D88B40ABB2}" type="presParOf" srcId="{88B6A04E-34BA-49E5-8A98-80EC602CD931}" destId="{951DBB95-D0F0-4033-83FC-9E7C5542CB14}" srcOrd="9" destOrd="0" presId="urn:microsoft.com/office/officeart/2005/8/layout/list1"/>
    <dgm:cxn modelId="{71F05789-E95F-48BF-8B67-520D9A930276}" type="presParOf" srcId="{88B6A04E-34BA-49E5-8A98-80EC602CD931}" destId="{CA1EA7A6-B25E-4DDB-A89E-9CB1DF280F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73856-604C-4B77-BFA4-F6AB93BB6F36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F7B22C-B343-4EB4-9C34-B53454BEA446}">
      <dgm:prSet phldrT="[Текст]" custT="1"/>
      <dgm:spPr/>
      <dgm:t>
        <a:bodyPr/>
        <a:lstStyle/>
        <a:p>
          <a:endParaRPr lang="ru-RU" sz="1600" b="1" dirty="0"/>
        </a:p>
      </dgm:t>
    </dgm:pt>
    <dgm:pt modelId="{F4E744FC-1C82-4A28-8A3C-0F15BB9D7C27}" type="parTrans" cxnId="{D115ABC4-32A7-4C7F-BF54-8C0CDA50E06C}">
      <dgm:prSet/>
      <dgm:spPr/>
      <dgm:t>
        <a:bodyPr/>
        <a:lstStyle/>
        <a:p>
          <a:endParaRPr lang="ru-RU"/>
        </a:p>
      </dgm:t>
    </dgm:pt>
    <dgm:pt modelId="{C8B6B6A7-854C-4126-96BD-5CFE89A28518}" type="sibTrans" cxnId="{D115ABC4-32A7-4C7F-BF54-8C0CDA50E06C}">
      <dgm:prSet/>
      <dgm:spPr/>
      <dgm:t>
        <a:bodyPr/>
        <a:lstStyle/>
        <a:p>
          <a:endParaRPr lang="ru-RU"/>
        </a:p>
      </dgm:t>
    </dgm:pt>
    <dgm:pt modelId="{0C04DD6E-AC6B-4184-BC16-BEDC7B03485E}">
      <dgm:prSet phldrT="[Текст]" phldr="1"/>
      <dgm:spPr/>
      <dgm:t>
        <a:bodyPr/>
        <a:lstStyle/>
        <a:p>
          <a:endParaRPr lang="ru-RU"/>
        </a:p>
      </dgm:t>
    </dgm:pt>
    <dgm:pt modelId="{72D567F0-892C-4A26-ACD6-337CCA20D3BC}" type="parTrans" cxnId="{8D79631A-C613-4B32-B8F0-BC62FE00E566}">
      <dgm:prSet/>
      <dgm:spPr/>
      <dgm:t>
        <a:bodyPr/>
        <a:lstStyle/>
        <a:p>
          <a:endParaRPr lang="ru-RU"/>
        </a:p>
      </dgm:t>
    </dgm:pt>
    <dgm:pt modelId="{A10DBBC8-53C0-4657-B7F8-B326ED0C43F9}" type="sibTrans" cxnId="{8D79631A-C613-4B32-B8F0-BC62FE00E566}">
      <dgm:prSet/>
      <dgm:spPr/>
      <dgm:t>
        <a:bodyPr/>
        <a:lstStyle/>
        <a:p>
          <a:endParaRPr lang="ru-RU"/>
        </a:p>
      </dgm:t>
    </dgm:pt>
    <dgm:pt modelId="{78DDAC78-1530-4AC5-BB59-47E02631FA4C}">
      <dgm:prSet/>
      <dgm:spPr/>
      <dgm:t>
        <a:bodyPr/>
        <a:lstStyle/>
        <a:p>
          <a:endParaRPr lang="ru-RU" dirty="0"/>
        </a:p>
      </dgm:t>
    </dgm:pt>
    <dgm:pt modelId="{7D2AD97D-02E3-49E8-B142-60C7BBC56C24}" type="parTrans" cxnId="{23AA3C5E-B457-4625-B430-0CFDD18918A1}">
      <dgm:prSet/>
      <dgm:spPr/>
      <dgm:t>
        <a:bodyPr/>
        <a:lstStyle/>
        <a:p>
          <a:endParaRPr lang="ru-RU"/>
        </a:p>
      </dgm:t>
    </dgm:pt>
    <dgm:pt modelId="{BF30B850-EC48-4141-B366-244AA16152B5}" type="sibTrans" cxnId="{23AA3C5E-B457-4625-B430-0CFDD18918A1}">
      <dgm:prSet/>
      <dgm:spPr/>
      <dgm:t>
        <a:bodyPr/>
        <a:lstStyle/>
        <a:p>
          <a:endParaRPr lang="ru-RU"/>
        </a:p>
      </dgm:t>
    </dgm:pt>
    <dgm:pt modelId="{EFAA8F75-13D6-4708-95E5-789E848CCF20}">
      <dgm:prSet/>
      <dgm:spPr/>
      <dgm:t>
        <a:bodyPr/>
        <a:lstStyle/>
        <a:p>
          <a:r>
            <a:rPr lang="ru-RU" b="1" smtClean="0"/>
            <a:t>Подготовка к олимпиаде </a:t>
          </a:r>
          <a:endParaRPr lang="ru-RU" b="1" dirty="0"/>
        </a:p>
      </dgm:t>
    </dgm:pt>
    <dgm:pt modelId="{EBC038FF-01BB-4CCA-852C-84807847558F}" type="parTrans" cxnId="{1D251147-686D-46A6-86D9-B1A081D88CC3}">
      <dgm:prSet/>
      <dgm:spPr/>
      <dgm:t>
        <a:bodyPr/>
        <a:lstStyle/>
        <a:p>
          <a:endParaRPr lang="ru-RU"/>
        </a:p>
      </dgm:t>
    </dgm:pt>
    <dgm:pt modelId="{FFBD3C48-55BC-4F91-A1DF-B7B05B062464}" type="sibTrans" cxnId="{1D251147-686D-46A6-86D9-B1A081D88CC3}">
      <dgm:prSet/>
      <dgm:spPr/>
      <dgm:t>
        <a:bodyPr/>
        <a:lstStyle/>
        <a:p>
          <a:endParaRPr lang="ru-RU"/>
        </a:p>
      </dgm:t>
    </dgm:pt>
    <dgm:pt modelId="{2D575CF8-CC82-4634-9B76-9F34A26A26FC}">
      <dgm:prSet/>
      <dgm:spPr/>
      <dgm:t>
        <a:bodyPr/>
        <a:lstStyle/>
        <a:p>
          <a:endParaRPr lang="ru-RU" dirty="0"/>
        </a:p>
      </dgm:t>
    </dgm:pt>
    <dgm:pt modelId="{BD3616A7-2EA1-4452-896A-341D7F88996A}" type="parTrans" cxnId="{548C54B8-90D8-421D-AC6E-EA079E30A99F}">
      <dgm:prSet/>
      <dgm:spPr/>
      <dgm:t>
        <a:bodyPr/>
        <a:lstStyle/>
        <a:p>
          <a:endParaRPr lang="ru-RU"/>
        </a:p>
      </dgm:t>
    </dgm:pt>
    <dgm:pt modelId="{2039CD1F-2C7C-4FB3-8AFB-FFA68440A46D}" type="sibTrans" cxnId="{548C54B8-90D8-421D-AC6E-EA079E30A99F}">
      <dgm:prSet/>
      <dgm:spPr/>
      <dgm:t>
        <a:bodyPr/>
        <a:lstStyle/>
        <a:p>
          <a:endParaRPr lang="ru-RU"/>
        </a:p>
      </dgm:t>
    </dgm:pt>
    <dgm:pt modelId="{73E785A3-BDB3-4A50-A767-95F4D162A1C7}">
      <dgm:prSet/>
      <dgm:spPr/>
      <dgm:t>
        <a:bodyPr/>
        <a:lstStyle/>
        <a:p>
          <a:endParaRPr lang="ru-RU" dirty="0"/>
        </a:p>
      </dgm:t>
    </dgm:pt>
    <dgm:pt modelId="{5B6E23AB-DD31-4CAD-B110-843CC7B0F933}" type="parTrans" cxnId="{16F190E7-44FA-470E-BBCE-A1BA1E522301}">
      <dgm:prSet/>
      <dgm:spPr/>
      <dgm:t>
        <a:bodyPr/>
        <a:lstStyle/>
        <a:p>
          <a:endParaRPr lang="ru-RU"/>
        </a:p>
      </dgm:t>
    </dgm:pt>
    <dgm:pt modelId="{23DA8EB1-E66C-4048-9BD4-9DA454E7EA48}" type="sibTrans" cxnId="{16F190E7-44FA-470E-BBCE-A1BA1E522301}">
      <dgm:prSet/>
      <dgm:spPr/>
      <dgm:t>
        <a:bodyPr/>
        <a:lstStyle/>
        <a:p>
          <a:endParaRPr lang="ru-RU"/>
        </a:p>
      </dgm:t>
    </dgm:pt>
    <dgm:pt modelId="{7175810A-D688-48AE-867E-0028AA8413DA}">
      <dgm:prSet/>
      <dgm:spPr/>
      <dgm:t>
        <a:bodyPr/>
        <a:lstStyle/>
        <a:p>
          <a:endParaRPr lang="ru-RU" dirty="0"/>
        </a:p>
      </dgm:t>
    </dgm:pt>
    <dgm:pt modelId="{EDBD1C61-99BC-46DB-B1B8-680D7A9C9FD1}" type="parTrans" cxnId="{36220C6A-EBE6-4E7A-8AB0-ADE331C1CFED}">
      <dgm:prSet/>
      <dgm:spPr/>
      <dgm:t>
        <a:bodyPr/>
        <a:lstStyle/>
        <a:p>
          <a:endParaRPr lang="ru-RU"/>
        </a:p>
      </dgm:t>
    </dgm:pt>
    <dgm:pt modelId="{C1FE3AA3-AD36-425E-86D3-0203EA2A6FB0}" type="sibTrans" cxnId="{36220C6A-EBE6-4E7A-8AB0-ADE331C1CFED}">
      <dgm:prSet/>
      <dgm:spPr/>
      <dgm:t>
        <a:bodyPr/>
        <a:lstStyle/>
        <a:p>
          <a:endParaRPr lang="ru-RU"/>
        </a:p>
      </dgm:t>
    </dgm:pt>
    <dgm:pt modelId="{0F634ABE-4122-4EAD-9EF8-30B7FAF216B9}" type="pres">
      <dgm:prSet presAssocID="{2FC73856-604C-4B77-BFA4-F6AB93BB6F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FA6F7C-8896-48DC-A842-6B408C986CDB}" type="pres">
      <dgm:prSet presAssocID="{EFAA8F75-13D6-4708-95E5-789E848CCF20}" presName="centerShape" presStyleLbl="node0" presStyleIdx="0" presStyleCnt="1" custScaleX="103436" custScaleY="100773" custLinFactNeighborX="2153" custLinFactNeighborY="-5422"/>
      <dgm:spPr/>
      <dgm:t>
        <a:bodyPr/>
        <a:lstStyle/>
        <a:p>
          <a:endParaRPr lang="ru-RU"/>
        </a:p>
      </dgm:t>
    </dgm:pt>
    <dgm:pt modelId="{DBA97C54-D63D-409D-92DC-C119D06336E0}" type="pres">
      <dgm:prSet presAssocID="{F4E744FC-1C82-4A28-8A3C-0F15BB9D7C27}" presName="Name9" presStyleLbl="parChTrans1D2" presStyleIdx="0" presStyleCnt="4"/>
      <dgm:spPr/>
      <dgm:t>
        <a:bodyPr/>
        <a:lstStyle/>
        <a:p>
          <a:endParaRPr lang="ru-RU"/>
        </a:p>
      </dgm:t>
    </dgm:pt>
    <dgm:pt modelId="{070342F7-1F69-4EF2-AC6D-EEBA3957BBA3}" type="pres">
      <dgm:prSet presAssocID="{F4E744FC-1C82-4A28-8A3C-0F15BB9D7C2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E36432F-8948-463E-9FE8-6A8EDA22695A}" type="pres">
      <dgm:prSet presAssocID="{BEF7B22C-B343-4EB4-9C34-B53454BEA446}" presName="node" presStyleLbl="node1" presStyleIdx="0" presStyleCnt="4" custScaleX="175420" custScaleY="103005" custRadScaleRad="93536" custRadScaleInc="7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74AEC-E797-4315-BB62-030ECBE7CE97}" type="pres">
      <dgm:prSet presAssocID="{7D2AD97D-02E3-49E8-B142-60C7BBC56C24}" presName="Name9" presStyleLbl="parChTrans1D2" presStyleIdx="1" presStyleCnt="4"/>
      <dgm:spPr/>
      <dgm:t>
        <a:bodyPr/>
        <a:lstStyle/>
        <a:p>
          <a:endParaRPr lang="ru-RU"/>
        </a:p>
      </dgm:t>
    </dgm:pt>
    <dgm:pt modelId="{C1159C0A-3796-471E-9EBB-D4BF3D1F1F69}" type="pres">
      <dgm:prSet presAssocID="{7D2AD97D-02E3-49E8-B142-60C7BBC56C2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AB090B9-CE80-4E95-8FE3-3BFFC487CE42}" type="pres">
      <dgm:prSet presAssocID="{78DDAC78-1530-4AC5-BB59-47E02631FA4C}" presName="node" presStyleLbl="node1" presStyleIdx="1" presStyleCnt="4" custScaleX="150991" custScaleY="125313" custRadScaleRad="117670" custRadScaleInc="-6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DDE1-8D19-4C8A-9FA0-41EAB668D39B}" type="pres">
      <dgm:prSet presAssocID="{5B6E23AB-DD31-4CAD-B110-843CC7B0F933}" presName="Name9" presStyleLbl="parChTrans1D2" presStyleIdx="2" presStyleCnt="4"/>
      <dgm:spPr/>
      <dgm:t>
        <a:bodyPr/>
        <a:lstStyle/>
        <a:p>
          <a:endParaRPr lang="ru-RU"/>
        </a:p>
      </dgm:t>
    </dgm:pt>
    <dgm:pt modelId="{7549CFBF-AE35-492C-9597-CCCF9B9502CD}" type="pres">
      <dgm:prSet presAssocID="{5B6E23AB-DD31-4CAD-B110-843CC7B0F93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7AFFBD1-15FE-47C9-856E-904312C7578C}" type="pres">
      <dgm:prSet presAssocID="{73E785A3-BDB3-4A50-A767-95F4D162A1C7}" presName="node" presStyleLbl="node1" presStyleIdx="2" presStyleCnt="4" custScaleX="205292" custScaleY="137459" custRadScaleRad="85381" custRadScaleInc="-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B7EBD-B023-4429-A49F-BF61CD59A217}" type="pres">
      <dgm:prSet presAssocID="{EDBD1C61-99BC-46DB-B1B8-680D7A9C9FD1}" presName="Name9" presStyleLbl="parChTrans1D2" presStyleIdx="3" presStyleCnt="4"/>
      <dgm:spPr/>
      <dgm:t>
        <a:bodyPr/>
        <a:lstStyle/>
        <a:p>
          <a:endParaRPr lang="ru-RU"/>
        </a:p>
      </dgm:t>
    </dgm:pt>
    <dgm:pt modelId="{BB7922A4-94B6-4441-B6CA-2E44304D5785}" type="pres">
      <dgm:prSet presAssocID="{EDBD1C61-99BC-46DB-B1B8-680D7A9C9FD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362B671-90FF-4F61-A33C-FFA343F9D60E}" type="pres">
      <dgm:prSet presAssocID="{7175810A-D688-48AE-867E-0028AA8413DA}" presName="node" presStyleLbl="node1" presStyleIdx="3" presStyleCnt="4" custScaleX="171319" custScaleY="144238" custRadScaleRad="114465" custRadScaleInc="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190E7-44FA-470E-BBCE-A1BA1E522301}" srcId="{EFAA8F75-13D6-4708-95E5-789E848CCF20}" destId="{73E785A3-BDB3-4A50-A767-95F4D162A1C7}" srcOrd="2" destOrd="0" parTransId="{5B6E23AB-DD31-4CAD-B110-843CC7B0F933}" sibTransId="{23DA8EB1-E66C-4048-9BD4-9DA454E7EA48}"/>
    <dgm:cxn modelId="{107126E1-7A2D-46D0-B060-8A4EB6A2FC2C}" type="presOf" srcId="{F4E744FC-1C82-4A28-8A3C-0F15BB9D7C27}" destId="{070342F7-1F69-4EF2-AC6D-EEBA3957BBA3}" srcOrd="1" destOrd="0" presId="urn:microsoft.com/office/officeart/2005/8/layout/radial1"/>
    <dgm:cxn modelId="{36220C6A-EBE6-4E7A-8AB0-ADE331C1CFED}" srcId="{EFAA8F75-13D6-4708-95E5-789E848CCF20}" destId="{7175810A-D688-48AE-867E-0028AA8413DA}" srcOrd="3" destOrd="0" parTransId="{EDBD1C61-99BC-46DB-B1B8-680D7A9C9FD1}" sibTransId="{C1FE3AA3-AD36-425E-86D3-0203EA2A6FB0}"/>
    <dgm:cxn modelId="{8D79631A-C613-4B32-B8F0-BC62FE00E566}" srcId="{2D575CF8-CC82-4634-9B76-9F34A26A26FC}" destId="{0C04DD6E-AC6B-4184-BC16-BEDC7B03485E}" srcOrd="0" destOrd="0" parTransId="{72D567F0-892C-4A26-ACD6-337CCA20D3BC}" sibTransId="{A10DBBC8-53C0-4657-B7F8-B326ED0C43F9}"/>
    <dgm:cxn modelId="{F4BBCE51-E47F-488B-B1F9-EF6B6243CE02}" type="presOf" srcId="{EDBD1C61-99BC-46DB-B1B8-680D7A9C9FD1}" destId="{BB7922A4-94B6-4441-B6CA-2E44304D5785}" srcOrd="1" destOrd="0" presId="urn:microsoft.com/office/officeart/2005/8/layout/radial1"/>
    <dgm:cxn modelId="{DFA5660B-07D5-4907-BD3A-80265A25B6FC}" type="presOf" srcId="{2FC73856-604C-4B77-BFA4-F6AB93BB6F36}" destId="{0F634ABE-4122-4EAD-9EF8-30B7FAF216B9}" srcOrd="0" destOrd="0" presId="urn:microsoft.com/office/officeart/2005/8/layout/radial1"/>
    <dgm:cxn modelId="{29AA3370-3730-4DB1-80E7-848610F699BF}" type="presOf" srcId="{5B6E23AB-DD31-4CAD-B110-843CC7B0F933}" destId="{7549CFBF-AE35-492C-9597-CCCF9B9502CD}" srcOrd="1" destOrd="0" presId="urn:microsoft.com/office/officeart/2005/8/layout/radial1"/>
    <dgm:cxn modelId="{8CD32F87-997F-41F0-B322-6FD9E62A9904}" type="presOf" srcId="{EFAA8F75-13D6-4708-95E5-789E848CCF20}" destId="{CDFA6F7C-8896-48DC-A842-6B408C986CDB}" srcOrd="0" destOrd="0" presId="urn:microsoft.com/office/officeart/2005/8/layout/radial1"/>
    <dgm:cxn modelId="{693C5F7E-0B8A-4E85-99D4-0F54DCB49CD3}" type="presOf" srcId="{7D2AD97D-02E3-49E8-B142-60C7BBC56C24}" destId="{42374AEC-E797-4315-BB62-030ECBE7CE97}" srcOrd="0" destOrd="0" presId="urn:microsoft.com/office/officeart/2005/8/layout/radial1"/>
    <dgm:cxn modelId="{32021F33-0495-4A57-A9C5-22CC8B06D2D5}" type="presOf" srcId="{78DDAC78-1530-4AC5-BB59-47E02631FA4C}" destId="{EAB090B9-CE80-4E95-8FE3-3BFFC487CE42}" srcOrd="0" destOrd="0" presId="urn:microsoft.com/office/officeart/2005/8/layout/radial1"/>
    <dgm:cxn modelId="{56C066C2-F5A7-413C-9CD5-CED996BAD5BC}" type="presOf" srcId="{F4E744FC-1C82-4A28-8A3C-0F15BB9D7C27}" destId="{DBA97C54-D63D-409D-92DC-C119D06336E0}" srcOrd="0" destOrd="0" presId="urn:microsoft.com/office/officeart/2005/8/layout/radial1"/>
    <dgm:cxn modelId="{D115ABC4-32A7-4C7F-BF54-8C0CDA50E06C}" srcId="{EFAA8F75-13D6-4708-95E5-789E848CCF20}" destId="{BEF7B22C-B343-4EB4-9C34-B53454BEA446}" srcOrd="0" destOrd="0" parTransId="{F4E744FC-1C82-4A28-8A3C-0F15BB9D7C27}" sibTransId="{C8B6B6A7-854C-4126-96BD-5CFE89A28518}"/>
    <dgm:cxn modelId="{23AA3C5E-B457-4625-B430-0CFDD18918A1}" srcId="{EFAA8F75-13D6-4708-95E5-789E848CCF20}" destId="{78DDAC78-1530-4AC5-BB59-47E02631FA4C}" srcOrd="1" destOrd="0" parTransId="{7D2AD97D-02E3-49E8-B142-60C7BBC56C24}" sibTransId="{BF30B850-EC48-4141-B366-244AA16152B5}"/>
    <dgm:cxn modelId="{99529CFA-CBED-43BF-8C80-D25AB0C4EC8D}" type="presOf" srcId="{7D2AD97D-02E3-49E8-B142-60C7BBC56C24}" destId="{C1159C0A-3796-471E-9EBB-D4BF3D1F1F69}" srcOrd="1" destOrd="0" presId="urn:microsoft.com/office/officeart/2005/8/layout/radial1"/>
    <dgm:cxn modelId="{E17A43E7-2193-43C2-A49E-809331BF5B63}" type="presOf" srcId="{EDBD1C61-99BC-46DB-B1B8-680D7A9C9FD1}" destId="{2A4B7EBD-B023-4429-A49F-BF61CD59A217}" srcOrd="0" destOrd="0" presId="urn:microsoft.com/office/officeart/2005/8/layout/radial1"/>
    <dgm:cxn modelId="{4F027DDB-ABEC-4B48-A5F3-7413DC4A04EB}" type="presOf" srcId="{73E785A3-BDB3-4A50-A767-95F4D162A1C7}" destId="{C7AFFBD1-15FE-47C9-856E-904312C7578C}" srcOrd="0" destOrd="0" presId="urn:microsoft.com/office/officeart/2005/8/layout/radial1"/>
    <dgm:cxn modelId="{548C54B8-90D8-421D-AC6E-EA079E30A99F}" srcId="{2FC73856-604C-4B77-BFA4-F6AB93BB6F36}" destId="{2D575CF8-CC82-4634-9B76-9F34A26A26FC}" srcOrd="1" destOrd="0" parTransId="{BD3616A7-2EA1-4452-896A-341D7F88996A}" sibTransId="{2039CD1F-2C7C-4FB3-8AFB-FFA68440A46D}"/>
    <dgm:cxn modelId="{7A5519A3-0714-49C4-BBDE-F86B7FC4CCD9}" type="presOf" srcId="{BEF7B22C-B343-4EB4-9C34-B53454BEA446}" destId="{BE36432F-8948-463E-9FE8-6A8EDA22695A}" srcOrd="0" destOrd="0" presId="urn:microsoft.com/office/officeart/2005/8/layout/radial1"/>
    <dgm:cxn modelId="{89BBDB87-DF2B-47E8-8E41-EE00E9CFA9BC}" type="presOf" srcId="{7175810A-D688-48AE-867E-0028AA8413DA}" destId="{C362B671-90FF-4F61-A33C-FFA343F9D60E}" srcOrd="0" destOrd="0" presId="urn:microsoft.com/office/officeart/2005/8/layout/radial1"/>
    <dgm:cxn modelId="{C1070464-076B-46E0-AA84-3D0ADC450540}" type="presOf" srcId="{5B6E23AB-DD31-4CAD-B110-843CC7B0F933}" destId="{D023DDE1-8D19-4C8A-9FA0-41EAB668D39B}" srcOrd="0" destOrd="0" presId="urn:microsoft.com/office/officeart/2005/8/layout/radial1"/>
    <dgm:cxn modelId="{1D251147-686D-46A6-86D9-B1A081D88CC3}" srcId="{2FC73856-604C-4B77-BFA4-F6AB93BB6F36}" destId="{EFAA8F75-13D6-4708-95E5-789E848CCF20}" srcOrd="0" destOrd="0" parTransId="{EBC038FF-01BB-4CCA-852C-84807847558F}" sibTransId="{FFBD3C48-55BC-4F91-A1DF-B7B05B062464}"/>
    <dgm:cxn modelId="{0743E1B4-97FA-4DA7-A410-05624B8234FF}" type="presParOf" srcId="{0F634ABE-4122-4EAD-9EF8-30B7FAF216B9}" destId="{CDFA6F7C-8896-48DC-A842-6B408C986CDB}" srcOrd="0" destOrd="0" presId="urn:microsoft.com/office/officeart/2005/8/layout/radial1"/>
    <dgm:cxn modelId="{7ED4677E-3429-415E-88CC-80139ADF4F4F}" type="presParOf" srcId="{0F634ABE-4122-4EAD-9EF8-30B7FAF216B9}" destId="{DBA97C54-D63D-409D-92DC-C119D06336E0}" srcOrd="1" destOrd="0" presId="urn:microsoft.com/office/officeart/2005/8/layout/radial1"/>
    <dgm:cxn modelId="{A1E85F38-C9B9-4FE8-9D8E-BAA70FD423C4}" type="presParOf" srcId="{DBA97C54-D63D-409D-92DC-C119D06336E0}" destId="{070342F7-1F69-4EF2-AC6D-EEBA3957BBA3}" srcOrd="0" destOrd="0" presId="urn:microsoft.com/office/officeart/2005/8/layout/radial1"/>
    <dgm:cxn modelId="{5CB62B21-1FBA-4B20-BAF2-7C1F7FAED614}" type="presParOf" srcId="{0F634ABE-4122-4EAD-9EF8-30B7FAF216B9}" destId="{BE36432F-8948-463E-9FE8-6A8EDA22695A}" srcOrd="2" destOrd="0" presId="urn:microsoft.com/office/officeart/2005/8/layout/radial1"/>
    <dgm:cxn modelId="{7D147298-12AC-4B6D-81BB-D66741BD18B5}" type="presParOf" srcId="{0F634ABE-4122-4EAD-9EF8-30B7FAF216B9}" destId="{42374AEC-E797-4315-BB62-030ECBE7CE97}" srcOrd="3" destOrd="0" presId="urn:microsoft.com/office/officeart/2005/8/layout/radial1"/>
    <dgm:cxn modelId="{CCF7B471-37B2-4FAE-A4AC-B2D5E96B061B}" type="presParOf" srcId="{42374AEC-E797-4315-BB62-030ECBE7CE97}" destId="{C1159C0A-3796-471E-9EBB-D4BF3D1F1F69}" srcOrd="0" destOrd="0" presId="urn:microsoft.com/office/officeart/2005/8/layout/radial1"/>
    <dgm:cxn modelId="{66E3FABF-7D9F-480E-93C7-E1B5906E353B}" type="presParOf" srcId="{0F634ABE-4122-4EAD-9EF8-30B7FAF216B9}" destId="{EAB090B9-CE80-4E95-8FE3-3BFFC487CE42}" srcOrd="4" destOrd="0" presId="urn:microsoft.com/office/officeart/2005/8/layout/radial1"/>
    <dgm:cxn modelId="{7E13D776-8621-4AD5-893B-7CFFAB70CFCE}" type="presParOf" srcId="{0F634ABE-4122-4EAD-9EF8-30B7FAF216B9}" destId="{D023DDE1-8D19-4C8A-9FA0-41EAB668D39B}" srcOrd="5" destOrd="0" presId="urn:microsoft.com/office/officeart/2005/8/layout/radial1"/>
    <dgm:cxn modelId="{EC0DD4D1-62F0-4939-B885-A1F0A88F7F55}" type="presParOf" srcId="{D023DDE1-8D19-4C8A-9FA0-41EAB668D39B}" destId="{7549CFBF-AE35-492C-9597-CCCF9B9502CD}" srcOrd="0" destOrd="0" presId="urn:microsoft.com/office/officeart/2005/8/layout/radial1"/>
    <dgm:cxn modelId="{7FB631B3-DB91-4376-A219-8E60EF8CC106}" type="presParOf" srcId="{0F634ABE-4122-4EAD-9EF8-30B7FAF216B9}" destId="{C7AFFBD1-15FE-47C9-856E-904312C7578C}" srcOrd="6" destOrd="0" presId="urn:microsoft.com/office/officeart/2005/8/layout/radial1"/>
    <dgm:cxn modelId="{F9DE9F6E-1A3E-4DC3-89A2-7268D068824A}" type="presParOf" srcId="{0F634ABE-4122-4EAD-9EF8-30B7FAF216B9}" destId="{2A4B7EBD-B023-4429-A49F-BF61CD59A217}" srcOrd="7" destOrd="0" presId="urn:microsoft.com/office/officeart/2005/8/layout/radial1"/>
    <dgm:cxn modelId="{87ACF7AA-9E9B-4008-9713-8F161F8D2356}" type="presParOf" srcId="{2A4B7EBD-B023-4429-A49F-BF61CD59A217}" destId="{BB7922A4-94B6-4441-B6CA-2E44304D5785}" srcOrd="0" destOrd="0" presId="urn:microsoft.com/office/officeart/2005/8/layout/radial1"/>
    <dgm:cxn modelId="{A03082C7-8092-42E2-B757-D8F3499ECF4E}" type="presParOf" srcId="{0F634ABE-4122-4EAD-9EF8-30B7FAF216B9}" destId="{C362B671-90FF-4F61-A33C-FFA343F9D60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1D019E-4CB4-4DDF-BD59-0CB19725247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96C849-326E-48FF-8859-452E88D8BDA6}">
      <dgm:prSet phldrT="[Текст]" custT="1"/>
      <dgm:spPr/>
      <dgm:t>
        <a:bodyPr/>
        <a:lstStyle/>
        <a:p>
          <a:r>
            <a:rPr lang="ru-RU" sz="2800" b="1" smtClean="0"/>
            <a:t>Система эффективных уроков.</a:t>
          </a:r>
          <a:endParaRPr lang="ru-RU" sz="2800" b="1" dirty="0"/>
        </a:p>
      </dgm:t>
    </dgm:pt>
    <dgm:pt modelId="{528953FF-D7D7-48B5-8E35-5EDB4E6F1807}" type="parTrans" cxnId="{9931872C-A505-4FEB-94C1-16575F54E443}">
      <dgm:prSet/>
      <dgm:spPr/>
      <dgm:t>
        <a:bodyPr/>
        <a:lstStyle/>
        <a:p>
          <a:endParaRPr lang="ru-RU"/>
        </a:p>
      </dgm:t>
    </dgm:pt>
    <dgm:pt modelId="{F1141E65-1495-40D9-9643-3AF7014F636F}" type="sibTrans" cxnId="{9931872C-A505-4FEB-94C1-16575F54E443}">
      <dgm:prSet/>
      <dgm:spPr/>
      <dgm:t>
        <a:bodyPr/>
        <a:lstStyle/>
        <a:p>
          <a:endParaRPr lang="ru-RU"/>
        </a:p>
      </dgm:t>
    </dgm:pt>
    <dgm:pt modelId="{2800EDDD-138C-4AC5-8161-6BB3D7CA85FD}">
      <dgm:prSet phldrT="[Текст]" custT="1"/>
      <dgm:spPr/>
      <dgm:t>
        <a:bodyPr/>
        <a:lstStyle/>
        <a:p>
          <a:r>
            <a:rPr lang="ru-RU" sz="2800" b="1" smtClean="0"/>
            <a:t>Внеклассная работа. </a:t>
          </a:r>
          <a:endParaRPr lang="ru-RU" sz="2800" b="1" dirty="0"/>
        </a:p>
      </dgm:t>
    </dgm:pt>
    <dgm:pt modelId="{7124D981-0774-4B68-8D04-B8CF2D704AB6}" type="parTrans" cxnId="{769EC38F-A957-417E-9660-1180181B01B8}">
      <dgm:prSet/>
      <dgm:spPr/>
      <dgm:t>
        <a:bodyPr/>
        <a:lstStyle/>
        <a:p>
          <a:endParaRPr lang="ru-RU"/>
        </a:p>
      </dgm:t>
    </dgm:pt>
    <dgm:pt modelId="{86484FAB-A96C-457E-B705-55AF160D34FC}" type="sibTrans" cxnId="{769EC38F-A957-417E-9660-1180181B01B8}">
      <dgm:prSet/>
      <dgm:spPr/>
      <dgm:t>
        <a:bodyPr/>
        <a:lstStyle/>
        <a:p>
          <a:endParaRPr lang="ru-RU"/>
        </a:p>
      </dgm:t>
    </dgm:pt>
    <dgm:pt modelId="{698C7BD8-639A-421F-89E8-BDB9C03DF53C}">
      <dgm:prSet phldrT="[Текст]" custT="1"/>
      <dgm:spPr/>
      <dgm:t>
        <a:bodyPr/>
        <a:lstStyle/>
        <a:p>
          <a:r>
            <a:rPr lang="ru-RU" sz="2800" b="1" smtClean="0"/>
            <a:t>Использования передовых образовательных технологий.</a:t>
          </a:r>
          <a:endParaRPr lang="ru-RU" sz="2800" b="1" dirty="0"/>
        </a:p>
      </dgm:t>
    </dgm:pt>
    <dgm:pt modelId="{FC80ED03-C78D-4CB9-AABA-6BB244FFC683}" type="parTrans" cxnId="{87DD0E0C-DC04-474B-A881-4FCC0107FC42}">
      <dgm:prSet/>
      <dgm:spPr/>
      <dgm:t>
        <a:bodyPr/>
        <a:lstStyle/>
        <a:p>
          <a:endParaRPr lang="ru-RU"/>
        </a:p>
      </dgm:t>
    </dgm:pt>
    <dgm:pt modelId="{8BA5DD6A-AE13-4F60-B594-18C4C6DC285C}" type="sibTrans" cxnId="{87DD0E0C-DC04-474B-A881-4FCC0107FC42}">
      <dgm:prSet/>
      <dgm:spPr/>
      <dgm:t>
        <a:bodyPr/>
        <a:lstStyle/>
        <a:p>
          <a:endParaRPr lang="ru-RU"/>
        </a:p>
      </dgm:t>
    </dgm:pt>
    <dgm:pt modelId="{88B6A04E-34BA-49E5-8A98-80EC602CD931}" type="pres">
      <dgm:prSet presAssocID="{431D019E-4CB4-4DDF-BD59-0CB1972524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A8A3C-469E-4752-B520-4150BED2533D}" type="pres">
      <dgm:prSet presAssocID="{9596C849-326E-48FF-8859-452E88D8BDA6}" presName="parentLin" presStyleCnt="0"/>
      <dgm:spPr/>
      <dgm:t>
        <a:bodyPr/>
        <a:lstStyle/>
        <a:p>
          <a:endParaRPr lang="ru-RU"/>
        </a:p>
      </dgm:t>
    </dgm:pt>
    <dgm:pt modelId="{42795825-AE22-4F1B-9643-AEBF1EC16CD2}" type="pres">
      <dgm:prSet presAssocID="{9596C849-326E-48FF-8859-452E88D8BD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FDEA07B-9003-43FB-AB12-B4226AE3E490}" type="pres">
      <dgm:prSet presAssocID="{9596C849-326E-48FF-8859-452E88D8BDA6}" presName="parentText" presStyleLbl="node1" presStyleIdx="0" presStyleCnt="3" custScaleX="138845" custScaleY="544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67A50-4AA6-44C3-99B2-31F4B2F874A8}" type="pres">
      <dgm:prSet presAssocID="{9596C849-326E-48FF-8859-452E88D8BDA6}" presName="negativeSpace" presStyleCnt="0"/>
      <dgm:spPr/>
      <dgm:t>
        <a:bodyPr/>
        <a:lstStyle/>
        <a:p>
          <a:endParaRPr lang="ru-RU"/>
        </a:p>
      </dgm:t>
    </dgm:pt>
    <dgm:pt modelId="{2A7E1480-1B65-4680-ADE7-202C28F26A07}" type="pres">
      <dgm:prSet presAssocID="{9596C849-326E-48FF-8859-452E88D8BDA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513A-FD09-4EE5-B984-4C4CDB1905BF}" type="pres">
      <dgm:prSet presAssocID="{F1141E65-1495-40D9-9643-3AF7014F636F}" presName="spaceBetweenRectangles" presStyleCnt="0"/>
      <dgm:spPr/>
      <dgm:t>
        <a:bodyPr/>
        <a:lstStyle/>
        <a:p>
          <a:endParaRPr lang="ru-RU"/>
        </a:p>
      </dgm:t>
    </dgm:pt>
    <dgm:pt modelId="{D2FE3219-65F1-41EF-B350-7B3B296E82FD}" type="pres">
      <dgm:prSet presAssocID="{2800EDDD-138C-4AC5-8161-6BB3D7CA85FD}" presName="parentLin" presStyleCnt="0"/>
      <dgm:spPr/>
      <dgm:t>
        <a:bodyPr/>
        <a:lstStyle/>
        <a:p>
          <a:endParaRPr lang="ru-RU"/>
        </a:p>
      </dgm:t>
    </dgm:pt>
    <dgm:pt modelId="{E3C9D4BD-9A6E-4BEA-B46D-69C39434F0EF}" type="pres">
      <dgm:prSet presAssocID="{2800EDDD-138C-4AC5-8161-6BB3D7CA85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A651B4-0A06-4F4A-8BA7-3E3DF7DC4C69}" type="pres">
      <dgm:prSet presAssocID="{2800EDDD-138C-4AC5-8161-6BB3D7CA85FD}" presName="parentText" presStyleLbl="node1" presStyleIdx="1" presStyleCnt="3" custScaleX="141248" custScaleY="548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C9392-7A2B-4C59-AE4C-355FD5BA135F}" type="pres">
      <dgm:prSet presAssocID="{2800EDDD-138C-4AC5-8161-6BB3D7CA85FD}" presName="negativeSpace" presStyleCnt="0"/>
      <dgm:spPr/>
      <dgm:t>
        <a:bodyPr/>
        <a:lstStyle/>
        <a:p>
          <a:endParaRPr lang="ru-RU"/>
        </a:p>
      </dgm:t>
    </dgm:pt>
    <dgm:pt modelId="{8C121787-3D33-4B56-AF8E-21BC0C212004}" type="pres">
      <dgm:prSet presAssocID="{2800EDDD-138C-4AC5-8161-6BB3D7CA85F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DC2D7-6A4A-4F2D-87DF-07D499B29ECB}" type="pres">
      <dgm:prSet presAssocID="{86484FAB-A96C-457E-B705-55AF160D34FC}" presName="spaceBetweenRectangles" presStyleCnt="0"/>
      <dgm:spPr/>
      <dgm:t>
        <a:bodyPr/>
        <a:lstStyle/>
        <a:p>
          <a:endParaRPr lang="ru-RU"/>
        </a:p>
      </dgm:t>
    </dgm:pt>
    <dgm:pt modelId="{6E42B42F-D801-4643-A88C-4FFB5228FE7F}" type="pres">
      <dgm:prSet presAssocID="{698C7BD8-639A-421F-89E8-BDB9C03DF53C}" presName="parentLin" presStyleCnt="0"/>
      <dgm:spPr/>
      <dgm:t>
        <a:bodyPr/>
        <a:lstStyle/>
        <a:p>
          <a:endParaRPr lang="ru-RU"/>
        </a:p>
      </dgm:t>
    </dgm:pt>
    <dgm:pt modelId="{828848C6-5C9E-47D7-9206-5CF75EEC3150}" type="pres">
      <dgm:prSet presAssocID="{698C7BD8-639A-421F-89E8-BDB9C03DF53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A5D0C97-ED0C-4E5A-B69E-CB8C2A52F46B}" type="pres">
      <dgm:prSet presAssocID="{698C7BD8-639A-421F-89E8-BDB9C03DF53C}" presName="parentText" presStyleLbl="node1" presStyleIdx="2" presStyleCnt="3" custScaleX="142997" custScaleY="608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DBB95-D0F0-4033-83FC-9E7C5542CB14}" type="pres">
      <dgm:prSet presAssocID="{698C7BD8-639A-421F-89E8-BDB9C03DF53C}" presName="negativeSpace" presStyleCnt="0"/>
      <dgm:spPr/>
      <dgm:t>
        <a:bodyPr/>
        <a:lstStyle/>
        <a:p>
          <a:endParaRPr lang="ru-RU"/>
        </a:p>
      </dgm:t>
    </dgm:pt>
    <dgm:pt modelId="{CA1EA7A6-B25E-4DDB-A89E-9CB1DF280FC5}" type="pres">
      <dgm:prSet presAssocID="{698C7BD8-639A-421F-89E8-BDB9C03DF53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C4D37-07DC-47C2-9F10-E74CD77A31F2}" type="presOf" srcId="{431D019E-4CB4-4DDF-BD59-0CB19725247F}" destId="{88B6A04E-34BA-49E5-8A98-80EC602CD931}" srcOrd="0" destOrd="0" presId="urn:microsoft.com/office/officeart/2005/8/layout/list1"/>
    <dgm:cxn modelId="{769EC38F-A957-417E-9660-1180181B01B8}" srcId="{431D019E-4CB4-4DDF-BD59-0CB19725247F}" destId="{2800EDDD-138C-4AC5-8161-6BB3D7CA85FD}" srcOrd="1" destOrd="0" parTransId="{7124D981-0774-4B68-8D04-B8CF2D704AB6}" sibTransId="{86484FAB-A96C-457E-B705-55AF160D34FC}"/>
    <dgm:cxn modelId="{B736D5AB-F557-402D-B0CB-6E83B2FE5CCF}" type="presOf" srcId="{698C7BD8-639A-421F-89E8-BDB9C03DF53C}" destId="{5A5D0C97-ED0C-4E5A-B69E-CB8C2A52F46B}" srcOrd="1" destOrd="0" presId="urn:microsoft.com/office/officeart/2005/8/layout/list1"/>
    <dgm:cxn modelId="{87DD0E0C-DC04-474B-A881-4FCC0107FC42}" srcId="{431D019E-4CB4-4DDF-BD59-0CB19725247F}" destId="{698C7BD8-639A-421F-89E8-BDB9C03DF53C}" srcOrd="2" destOrd="0" parTransId="{FC80ED03-C78D-4CB9-AABA-6BB244FFC683}" sibTransId="{8BA5DD6A-AE13-4F60-B594-18C4C6DC285C}"/>
    <dgm:cxn modelId="{5A17DB62-8C01-42AA-BE90-4577F889EE7E}" type="presOf" srcId="{9596C849-326E-48FF-8859-452E88D8BDA6}" destId="{8FDEA07B-9003-43FB-AB12-B4226AE3E490}" srcOrd="1" destOrd="0" presId="urn:microsoft.com/office/officeart/2005/8/layout/list1"/>
    <dgm:cxn modelId="{4316B86F-CC25-4370-BAC8-E5A4C96C09F7}" type="presOf" srcId="{2800EDDD-138C-4AC5-8161-6BB3D7CA85FD}" destId="{E3C9D4BD-9A6E-4BEA-B46D-69C39434F0EF}" srcOrd="0" destOrd="0" presId="urn:microsoft.com/office/officeart/2005/8/layout/list1"/>
    <dgm:cxn modelId="{34359696-CB09-4AA6-8C3E-531BECF73837}" type="presOf" srcId="{9596C849-326E-48FF-8859-452E88D8BDA6}" destId="{42795825-AE22-4F1B-9643-AEBF1EC16CD2}" srcOrd="0" destOrd="0" presId="urn:microsoft.com/office/officeart/2005/8/layout/list1"/>
    <dgm:cxn modelId="{C786973C-14B5-4C1F-B22E-0BDD18668104}" type="presOf" srcId="{2800EDDD-138C-4AC5-8161-6BB3D7CA85FD}" destId="{1DA651B4-0A06-4F4A-8BA7-3E3DF7DC4C69}" srcOrd="1" destOrd="0" presId="urn:microsoft.com/office/officeart/2005/8/layout/list1"/>
    <dgm:cxn modelId="{9931872C-A505-4FEB-94C1-16575F54E443}" srcId="{431D019E-4CB4-4DDF-BD59-0CB19725247F}" destId="{9596C849-326E-48FF-8859-452E88D8BDA6}" srcOrd="0" destOrd="0" parTransId="{528953FF-D7D7-48B5-8E35-5EDB4E6F1807}" sibTransId="{F1141E65-1495-40D9-9643-3AF7014F636F}"/>
    <dgm:cxn modelId="{273F07F0-5F0A-4613-961E-A9F89C7AA968}" type="presOf" srcId="{698C7BD8-639A-421F-89E8-BDB9C03DF53C}" destId="{828848C6-5C9E-47D7-9206-5CF75EEC3150}" srcOrd="0" destOrd="0" presId="urn:microsoft.com/office/officeart/2005/8/layout/list1"/>
    <dgm:cxn modelId="{0D6958A8-2A93-4F66-A625-66CF0B39D4C1}" type="presParOf" srcId="{88B6A04E-34BA-49E5-8A98-80EC602CD931}" destId="{D08A8A3C-469E-4752-B520-4150BED2533D}" srcOrd="0" destOrd="0" presId="urn:microsoft.com/office/officeart/2005/8/layout/list1"/>
    <dgm:cxn modelId="{84EEB0F8-2C1D-42AB-B66A-9864B755777F}" type="presParOf" srcId="{D08A8A3C-469E-4752-B520-4150BED2533D}" destId="{42795825-AE22-4F1B-9643-AEBF1EC16CD2}" srcOrd="0" destOrd="0" presId="urn:microsoft.com/office/officeart/2005/8/layout/list1"/>
    <dgm:cxn modelId="{A5E2464C-C158-48BE-AEAE-7C9C74A8C850}" type="presParOf" srcId="{D08A8A3C-469E-4752-B520-4150BED2533D}" destId="{8FDEA07B-9003-43FB-AB12-B4226AE3E490}" srcOrd="1" destOrd="0" presId="urn:microsoft.com/office/officeart/2005/8/layout/list1"/>
    <dgm:cxn modelId="{F15B269F-2869-4D4D-8AE0-06E3B7FDE45D}" type="presParOf" srcId="{88B6A04E-34BA-49E5-8A98-80EC602CD931}" destId="{48C67A50-4AA6-44C3-99B2-31F4B2F874A8}" srcOrd="1" destOrd="0" presId="urn:microsoft.com/office/officeart/2005/8/layout/list1"/>
    <dgm:cxn modelId="{47398C0E-1E19-4A08-B55E-9976D6C9B33A}" type="presParOf" srcId="{88B6A04E-34BA-49E5-8A98-80EC602CD931}" destId="{2A7E1480-1B65-4680-ADE7-202C28F26A07}" srcOrd="2" destOrd="0" presId="urn:microsoft.com/office/officeart/2005/8/layout/list1"/>
    <dgm:cxn modelId="{29260013-492E-48DA-BB7B-7991D99BE38D}" type="presParOf" srcId="{88B6A04E-34BA-49E5-8A98-80EC602CD931}" destId="{6403513A-FD09-4EE5-B984-4C4CDB1905BF}" srcOrd="3" destOrd="0" presId="urn:microsoft.com/office/officeart/2005/8/layout/list1"/>
    <dgm:cxn modelId="{8E75B72A-CAB2-43C4-BE5D-55AF71228B97}" type="presParOf" srcId="{88B6A04E-34BA-49E5-8A98-80EC602CD931}" destId="{D2FE3219-65F1-41EF-B350-7B3B296E82FD}" srcOrd="4" destOrd="0" presId="urn:microsoft.com/office/officeart/2005/8/layout/list1"/>
    <dgm:cxn modelId="{13CFA5A9-B484-4505-A734-853808A367D8}" type="presParOf" srcId="{D2FE3219-65F1-41EF-B350-7B3B296E82FD}" destId="{E3C9D4BD-9A6E-4BEA-B46D-69C39434F0EF}" srcOrd="0" destOrd="0" presId="urn:microsoft.com/office/officeart/2005/8/layout/list1"/>
    <dgm:cxn modelId="{6D0BC2C8-6D1B-48AA-8BFF-642AA9FBB005}" type="presParOf" srcId="{D2FE3219-65F1-41EF-B350-7B3B296E82FD}" destId="{1DA651B4-0A06-4F4A-8BA7-3E3DF7DC4C69}" srcOrd="1" destOrd="0" presId="urn:microsoft.com/office/officeart/2005/8/layout/list1"/>
    <dgm:cxn modelId="{C05559A7-6DDF-4084-A162-48B82CA5971F}" type="presParOf" srcId="{88B6A04E-34BA-49E5-8A98-80EC602CD931}" destId="{832C9392-7A2B-4C59-AE4C-355FD5BA135F}" srcOrd="5" destOrd="0" presId="urn:microsoft.com/office/officeart/2005/8/layout/list1"/>
    <dgm:cxn modelId="{F97A94D9-5B2A-46E6-BACE-7D7790D62188}" type="presParOf" srcId="{88B6A04E-34BA-49E5-8A98-80EC602CD931}" destId="{8C121787-3D33-4B56-AF8E-21BC0C212004}" srcOrd="6" destOrd="0" presId="urn:microsoft.com/office/officeart/2005/8/layout/list1"/>
    <dgm:cxn modelId="{930CA7B7-93B1-4F35-9509-37BCA60BB9D6}" type="presParOf" srcId="{88B6A04E-34BA-49E5-8A98-80EC602CD931}" destId="{0CDDC2D7-6A4A-4F2D-87DF-07D499B29ECB}" srcOrd="7" destOrd="0" presId="urn:microsoft.com/office/officeart/2005/8/layout/list1"/>
    <dgm:cxn modelId="{52C94196-8775-4591-A884-47760D2C5F8A}" type="presParOf" srcId="{88B6A04E-34BA-49E5-8A98-80EC602CD931}" destId="{6E42B42F-D801-4643-A88C-4FFB5228FE7F}" srcOrd="8" destOrd="0" presId="urn:microsoft.com/office/officeart/2005/8/layout/list1"/>
    <dgm:cxn modelId="{8246302D-AA5A-40EF-A440-08F9929C6410}" type="presParOf" srcId="{6E42B42F-D801-4643-A88C-4FFB5228FE7F}" destId="{828848C6-5C9E-47D7-9206-5CF75EEC3150}" srcOrd="0" destOrd="0" presId="urn:microsoft.com/office/officeart/2005/8/layout/list1"/>
    <dgm:cxn modelId="{C8303697-A53F-4839-9EA3-775212AF0F73}" type="presParOf" srcId="{6E42B42F-D801-4643-A88C-4FFB5228FE7F}" destId="{5A5D0C97-ED0C-4E5A-B69E-CB8C2A52F46B}" srcOrd="1" destOrd="0" presId="urn:microsoft.com/office/officeart/2005/8/layout/list1"/>
    <dgm:cxn modelId="{4CEB2D2E-B19C-449B-B900-410D20AF7733}" type="presParOf" srcId="{88B6A04E-34BA-49E5-8A98-80EC602CD931}" destId="{951DBB95-D0F0-4033-83FC-9E7C5542CB14}" srcOrd="9" destOrd="0" presId="urn:microsoft.com/office/officeart/2005/8/layout/list1"/>
    <dgm:cxn modelId="{B61F7468-3C82-4FBB-8D5F-A305CB9397D9}" type="presParOf" srcId="{88B6A04E-34BA-49E5-8A98-80EC602CD931}" destId="{CA1EA7A6-B25E-4DDB-A89E-9CB1DF280F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1D019E-4CB4-4DDF-BD59-0CB19725247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596C849-326E-48FF-8859-452E88D8BDA6}">
      <dgm:prSet phldrT="[Текст]" custT="1"/>
      <dgm:spPr/>
      <dgm:t>
        <a:bodyPr/>
        <a:lstStyle/>
        <a:p>
          <a:r>
            <a:rPr lang="ru-RU" sz="2800" b="1" smtClean="0"/>
            <a:t>Наблюдение в ходе уроков.</a:t>
          </a:r>
          <a:endParaRPr lang="ru-RU" sz="2800" b="1" dirty="0"/>
        </a:p>
      </dgm:t>
    </dgm:pt>
    <dgm:pt modelId="{528953FF-D7D7-48B5-8E35-5EDB4E6F1807}" type="parTrans" cxnId="{9931872C-A505-4FEB-94C1-16575F54E443}">
      <dgm:prSet/>
      <dgm:spPr/>
      <dgm:t>
        <a:bodyPr/>
        <a:lstStyle/>
        <a:p>
          <a:endParaRPr lang="ru-RU"/>
        </a:p>
      </dgm:t>
    </dgm:pt>
    <dgm:pt modelId="{F1141E65-1495-40D9-9643-3AF7014F636F}" type="sibTrans" cxnId="{9931872C-A505-4FEB-94C1-16575F54E443}">
      <dgm:prSet/>
      <dgm:spPr/>
      <dgm:t>
        <a:bodyPr/>
        <a:lstStyle/>
        <a:p>
          <a:endParaRPr lang="ru-RU"/>
        </a:p>
      </dgm:t>
    </dgm:pt>
    <dgm:pt modelId="{2800EDDD-138C-4AC5-8161-6BB3D7CA85FD}">
      <dgm:prSet phldrT="[Текст]" custT="1"/>
      <dgm:spPr/>
      <dgm:t>
        <a:bodyPr/>
        <a:lstStyle/>
        <a:p>
          <a:r>
            <a:rPr lang="ru-RU" sz="2800" b="1" smtClean="0"/>
            <a:t>Организация исследовательской работы . </a:t>
          </a:r>
          <a:endParaRPr lang="ru-RU" sz="2800" b="1" dirty="0"/>
        </a:p>
      </dgm:t>
    </dgm:pt>
    <dgm:pt modelId="{7124D981-0774-4B68-8D04-B8CF2D704AB6}" type="parTrans" cxnId="{769EC38F-A957-417E-9660-1180181B01B8}">
      <dgm:prSet/>
      <dgm:spPr/>
      <dgm:t>
        <a:bodyPr/>
        <a:lstStyle/>
        <a:p>
          <a:endParaRPr lang="ru-RU"/>
        </a:p>
      </dgm:t>
    </dgm:pt>
    <dgm:pt modelId="{86484FAB-A96C-457E-B705-55AF160D34FC}" type="sibTrans" cxnId="{769EC38F-A957-417E-9660-1180181B01B8}">
      <dgm:prSet/>
      <dgm:spPr/>
      <dgm:t>
        <a:bodyPr/>
        <a:lstStyle/>
        <a:p>
          <a:endParaRPr lang="ru-RU"/>
        </a:p>
      </dgm:t>
    </dgm:pt>
    <dgm:pt modelId="{698C7BD8-639A-421F-89E8-BDB9C03DF53C}">
      <dgm:prSet phldrT="[Текст]" custT="1"/>
      <dgm:spPr/>
      <dgm:t>
        <a:bodyPr/>
        <a:lstStyle/>
        <a:p>
          <a:r>
            <a:rPr lang="ru-RU" sz="2800" b="1" smtClean="0"/>
            <a:t>Оценка способностей школьников и анализ их успеваемости по смежным дисциплинам.</a:t>
          </a:r>
          <a:endParaRPr lang="ru-RU" sz="2800" b="1" dirty="0"/>
        </a:p>
      </dgm:t>
    </dgm:pt>
    <dgm:pt modelId="{FC80ED03-C78D-4CB9-AABA-6BB244FFC683}" type="parTrans" cxnId="{87DD0E0C-DC04-474B-A881-4FCC0107FC42}">
      <dgm:prSet/>
      <dgm:spPr/>
      <dgm:t>
        <a:bodyPr/>
        <a:lstStyle/>
        <a:p>
          <a:endParaRPr lang="ru-RU"/>
        </a:p>
      </dgm:t>
    </dgm:pt>
    <dgm:pt modelId="{8BA5DD6A-AE13-4F60-B594-18C4C6DC285C}" type="sibTrans" cxnId="{87DD0E0C-DC04-474B-A881-4FCC0107FC42}">
      <dgm:prSet/>
      <dgm:spPr/>
      <dgm:t>
        <a:bodyPr/>
        <a:lstStyle/>
        <a:p>
          <a:endParaRPr lang="ru-RU"/>
        </a:p>
      </dgm:t>
    </dgm:pt>
    <dgm:pt modelId="{08FE78DD-122F-4E6D-BB11-99BBA4BA5691}">
      <dgm:prSet phldrT="[Текст]" custT="1"/>
      <dgm:spPr/>
      <dgm:t>
        <a:bodyPr/>
        <a:lstStyle/>
        <a:p>
          <a:r>
            <a:rPr lang="ru-RU" sz="2800" b="1" smtClean="0"/>
            <a:t>Анализ результатов участия учащихся в дистанционных конкурсах  и олимпиадах.</a:t>
          </a:r>
          <a:endParaRPr lang="ru-RU" sz="2800" b="1" dirty="0"/>
        </a:p>
      </dgm:t>
    </dgm:pt>
    <dgm:pt modelId="{E32E96B6-77B2-49AC-897D-6F80AF0625CF}" type="parTrans" cxnId="{9F5C3EFC-5923-4CB8-9E1E-2909988CA4ED}">
      <dgm:prSet/>
      <dgm:spPr/>
      <dgm:t>
        <a:bodyPr/>
        <a:lstStyle/>
        <a:p>
          <a:endParaRPr lang="ru-RU"/>
        </a:p>
      </dgm:t>
    </dgm:pt>
    <dgm:pt modelId="{8C90CD95-B7AA-48F7-B506-8B78A494508D}" type="sibTrans" cxnId="{9F5C3EFC-5923-4CB8-9E1E-2909988CA4ED}">
      <dgm:prSet/>
      <dgm:spPr/>
      <dgm:t>
        <a:bodyPr/>
        <a:lstStyle/>
        <a:p>
          <a:endParaRPr lang="ru-RU"/>
        </a:p>
      </dgm:t>
    </dgm:pt>
    <dgm:pt modelId="{6F0BE45D-71BC-4B71-9483-4881318EE92E}">
      <dgm:prSet phldrT="[Текст]" custT="1"/>
      <dgm:spPr/>
      <dgm:t>
        <a:bodyPr/>
        <a:lstStyle/>
        <a:p>
          <a:r>
            <a:rPr lang="ru-RU" sz="2800" b="1" smtClean="0"/>
            <a:t>Тестирование.</a:t>
          </a:r>
          <a:endParaRPr lang="ru-RU" sz="2800" b="1" dirty="0"/>
        </a:p>
      </dgm:t>
    </dgm:pt>
    <dgm:pt modelId="{76601D12-13CA-4714-8F64-F3439C596453}" type="parTrans" cxnId="{7D1D36A4-A0D4-4F2C-84FD-B9C4E443551B}">
      <dgm:prSet/>
      <dgm:spPr/>
      <dgm:t>
        <a:bodyPr/>
        <a:lstStyle/>
        <a:p>
          <a:endParaRPr lang="ru-RU"/>
        </a:p>
      </dgm:t>
    </dgm:pt>
    <dgm:pt modelId="{2EF9E8E6-EA8D-4BB3-B336-24A282DB70E0}" type="sibTrans" cxnId="{7D1D36A4-A0D4-4F2C-84FD-B9C4E443551B}">
      <dgm:prSet/>
      <dgm:spPr/>
      <dgm:t>
        <a:bodyPr/>
        <a:lstStyle/>
        <a:p>
          <a:endParaRPr lang="ru-RU"/>
        </a:p>
      </dgm:t>
    </dgm:pt>
    <dgm:pt modelId="{88B6A04E-34BA-49E5-8A98-80EC602CD931}" type="pres">
      <dgm:prSet presAssocID="{431D019E-4CB4-4DDF-BD59-0CB1972524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A8A3C-469E-4752-B520-4150BED2533D}" type="pres">
      <dgm:prSet presAssocID="{9596C849-326E-48FF-8859-452E88D8BDA6}" presName="parentLin" presStyleCnt="0"/>
      <dgm:spPr/>
      <dgm:t>
        <a:bodyPr/>
        <a:lstStyle/>
        <a:p>
          <a:endParaRPr lang="ru-RU"/>
        </a:p>
      </dgm:t>
    </dgm:pt>
    <dgm:pt modelId="{42795825-AE22-4F1B-9643-AEBF1EC16CD2}" type="pres">
      <dgm:prSet presAssocID="{9596C849-326E-48FF-8859-452E88D8BDA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FDEA07B-9003-43FB-AB12-B4226AE3E490}" type="pres">
      <dgm:prSet presAssocID="{9596C849-326E-48FF-8859-452E88D8BDA6}" presName="parentText" presStyleLbl="node1" presStyleIdx="0" presStyleCnt="5" custScaleX="138857" custScaleY="217125" custLinFactNeighborX="3951" custLinFactNeighborY="-72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67A50-4AA6-44C3-99B2-31F4B2F874A8}" type="pres">
      <dgm:prSet presAssocID="{9596C849-326E-48FF-8859-452E88D8BDA6}" presName="negativeSpace" presStyleCnt="0"/>
      <dgm:spPr/>
      <dgm:t>
        <a:bodyPr/>
        <a:lstStyle/>
        <a:p>
          <a:endParaRPr lang="ru-RU"/>
        </a:p>
      </dgm:t>
    </dgm:pt>
    <dgm:pt modelId="{2A7E1480-1B65-4680-ADE7-202C28F26A07}" type="pres">
      <dgm:prSet presAssocID="{9596C849-326E-48FF-8859-452E88D8BDA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513A-FD09-4EE5-B984-4C4CDB1905BF}" type="pres">
      <dgm:prSet presAssocID="{F1141E65-1495-40D9-9643-3AF7014F636F}" presName="spaceBetweenRectangles" presStyleCnt="0"/>
      <dgm:spPr/>
      <dgm:t>
        <a:bodyPr/>
        <a:lstStyle/>
        <a:p>
          <a:endParaRPr lang="ru-RU"/>
        </a:p>
      </dgm:t>
    </dgm:pt>
    <dgm:pt modelId="{D2FE3219-65F1-41EF-B350-7B3B296E82FD}" type="pres">
      <dgm:prSet presAssocID="{2800EDDD-138C-4AC5-8161-6BB3D7CA85FD}" presName="parentLin" presStyleCnt="0"/>
      <dgm:spPr/>
      <dgm:t>
        <a:bodyPr/>
        <a:lstStyle/>
        <a:p>
          <a:endParaRPr lang="ru-RU"/>
        </a:p>
      </dgm:t>
    </dgm:pt>
    <dgm:pt modelId="{E3C9D4BD-9A6E-4BEA-B46D-69C39434F0EF}" type="pres">
      <dgm:prSet presAssocID="{2800EDDD-138C-4AC5-8161-6BB3D7CA85F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DA651B4-0A06-4F4A-8BA7-3E3DF7DC4C69}" type="pres">
      <dgm:prSet presAssocID="{2800EDDD-138C-4AC5-8161-6BB3D7CA85FD}" presName="parentText" presStyleLbl="node1" presStyleIdx="1" presStyleCnt="5" custScaleX="141493" custScaleY="1920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C9392-7A2B-4C59-AE4C-355FD5BA135F}" type="pres">
      <dgm:prSet presAssocID="{2800EDDD-138C-4AC5-8161-6BB3D7CA85FD}" presName="negativeSpace" presStyleCnt="0"/>
      <dgm:spPr/>
      <dgm:t>
        <a:bodyPr/>
        <a:lstStyle/>
        <a:p>
          <a:endParaRPr lang="ru-RU"/>
        </a:p>
      </dgm:t>
    </dgm:pt>
    <dgm:pt modelId="{8C121787-3D33-4B56-AF8E-21BC0C212004}" type="pres">
      <dgm:prSet presAssocID="{2800EDDD-138C-4AC5-8161-6BB3D7CA85F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DC2D7-6A4A-4F2D-87DF-07D499B29ECB}" type="pres">
      <dgm:prSet presAssocID="{86484FAB-A96C-457E-B705-55AF160D34FC}" presName="spaceBetweenRectangles" presStyleCnt="0"/>
      <dgm:spPr/>
      <dgm:t>
        <a:bodyPr/>
        <a:lstStyle/>
        <a:p>
          <a:endParaRPr lang="ru-RU"/>
        </a:p>
      </dgm:t>
    </dgm:pt>
    <dgm:pt modelId="{6E42B42F-D801-4643-A88C-4FFB5228FE7F}" type="pres">
      <dgm:prSet presAssocID="{698C7BD8-639A-421F-89E8-BDB9C03DF53C}" presName="parentLin" presStyleCnt="0"/>
      <dgm:spPr/>
      <dgm:t>
        <a:bodyPr/>
        <a:lstStyle/>
        <a:p>
          <a:endParaRPr lang="ru-RU"/>
        </a:p>
      </dgm:t>
    </dgm:pt>
    <dgm:pt modelId="{828848C6-5C9E-47D7-9206-5CF75EEC3150}" type="pres">
      <dgm:prSet presAssocID="{698C7BD8-639A-421F-89E8-BDB9C03DF53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A5D0C97-ED0C-4E5A-B69E-CB8C2A52F46B}" type="pres">
      <dgm:prSet presAssocID="{698C7BD8-639A-421F-89E8-BDB9C03DF53C}" presName="parentText" presStyleLbl="node1" presStyleIdx="2" presStyleCnt="5" custScaleX="138050" custScaleY="346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DBB95-D0F0-4033-83FC-9E7C5542CB14}" type="pres">
      <dgm:prSet presAssocID="{698C7BD8-639A-421F-89E8-BDB9C03DF53C}" presName="negativeSpace" presStyleCnt="0"/>
      <dgm:spPr/>
      <dgm:t>
        <a:bodyPr/>
        <a:lstStyle/>
        <a:p>
          <a:endParaRPr lang="ru-RU"/>
        </a:p>
      </dgm:t>
    </dgm:pt>
    <dgm:pt modelId="{CA1EA7A6-B25E-4DDB-A89E-9CB1DF280FC5}" type="pres">
      <dgm:prSet presAssocID="{698C7BD8-639A-421F-89E8-BDB9C03DF53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74C43-7F67-4207-907A-6640986A977B}" type="pres">
      <dgm:prSet presAssocID="{8BA5DD6A-AE13-4F60-B594-18C4C6DC285C}" presName="spaceBetweenRectangles" presStyleCnt="0"/>
      <dgm:spPr/>
      <dgm:t>
        <a:bodyPr/>
        <a:lstStyle/>
        <a:p>
          <a:endParaRPr lang="ru-RU"/>
        </a:p>
      </dgm:t>
    </dgm:pt>
    <dgm:pt modelId="{BA0971C2-C2AD-4D20-9C68-EB5B527D046E}" type="pres">
      <dgm:prSet presAssocID="{08FE78DD-122F-4E6D-BB11-99BBA4BA5691}" presName="parentLin" presStyleCnt="0"/>
      <dgm:spPr/>
      <dgm:t>
        <a:bodyPr/>
        <a:lstStyle/>
        <a:p>
          <a:endParaRPr lang="ru-RU"/>
        </a:p>
      </dgm:t>
    </dgm:pt>
    <dgm:pt modelId="{F67ED185-56F7-4802-8E05-3753A1AEFA93}" type="pres">
      <dgm:prSet presAssocID="{08FE78DD-122F-4E6D-BB11-99BBA4BA569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C15355C-A2EC-42A0-9669-CE86799C4B6B}" type="pres">
      <dgm:prSet presAssocID="{08FE78DD-122F-4E6D-BB11-99BBA4BA5691}" presName="parentText" presStyleLbl="node1" presStyleIdx="3" presStyleCnt="5" custScaleX="136014" custScaleY="3027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E9405-9ACF-4B87-AB6B-7B0D818941B3}" type="pres">
      <dgm:prSet presAssocID="{08FE78DD-122F-4E6D-BB11-99BBA4BA5691}" presName="negativeSpace" presStyleCnt="0"/>
      <dgm:spPr/>
      <dgm:t>
        <a:bodyPr/>
        <a:lstStyle/>
        <a:p>
          <a:endParaRPr lang="ru-RU"/>
        </a:p>
      </dgm:t>
    </dgm:pt>
    <dgm:pt modelId="{91799F67-504A-42A5-A223-BA80BCE7ACDC}" type="pres">
      <dgm:prSet presAssocID="{08FE78DD-122F-4E6D-BB11-99BBA4BA569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F1FC5-5A08-4FC1-8555-FD7805A58381}" type="pres">
      <dgm:prSet presAssocID="{8C90CD95-B7AA-48F7-B506-8B78A494508D}" presName="spaceBetweenRectangles" presStyleCnt="0"/>
      <dgm:spPr/>
      <dgm:t>
        <a:bodyPr/>
        <a:lstStyle/>
        <a:p>
          <a:endParaRPr lang="ru-RU"/>
        </a:p>
      </dgm:t>
    </dgm:pt>
    <dgm:pt modelId="{1B1E9B17-3002-4F6E-AA85-DA7E6E335184}" type="pres">
      <dgm:prSet presAssocID="{6F0BE45D-71BC-4B71-9483-4881318EE92E}" presName="parentLin" presStyleCnt="0"/>
      <dgm:spPr/>
      <dgm:t>
        <a:bodyPr/>
        <a:lstStyle/>
        <a:p>
          <a:endParaRPr lang="ru-RU"/>
        </a:p>
      </dgm:t>
    </dgm:pt>
    <dgm:pt modelId="{C8E123F6-5DC7-44C9-B1B9-4AFD4CBF5D55}" type="pres">
      <dgm:prSet presAssocID="{6F0BE45D-71BC-4B71-9483-4881318EE92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0855F46-2468-4F54-9AA0-F850613BE1E9}" type="pres">
      <dgm:prSet presAssocID="{6F0BE45D-71BC-4B71-9483-4881318EE92E}" presName="parentText" presStyleLbl="node1" presStyleIdx="4" presStyleCnt="5" custScaleX="137895" custScaleY="194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A22A5-8CCE-4A6B-91D8-B7CBEB41E259}" type="pres">
      <dgm:prSet presAssocID="{6F0BE45D-71BC-4B71-9483-4881318EE92E}" presName="negativeSpace" presStyleCnt="0"/>
      <dgm:spPr/>
      <dgm:t>
        <a:bodyPr/>
        <a:lstStyle/>
        <a:p>
          <a:endParaRPr lang="ru-RU"/>
        </a:p>
      </dgm:t>
    </dgm:pt>
    <dgm:pt modelId="{CA2F1ED4-2060-4081-A39C-672C8035CCDD}" type="pres">
      <dgm:prSet presAssocID="{6F0BE45D-71BC-4B71-9483-4881318EE92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19E06-C106-4A17-8B8B-85B64B37EDBD}" type="presOf" srcId="{6F0BE45D-71BC-4B71-9483-4881318EE92E}" destId="{E0855F46-2468-4F54-9AA0-F850613BE1E9}" srcOrd="1" destOrd="0" presId="urn:microsoft.com/office/officeart/2005/8/layout/list1"/>
    <dgm:cxn modelId="{769EC38F-A957-417E-9660-1180181B01B8}" srcId="{431D019E-4CB4-4DDF-BD59-0CB19725247F}" destId="{2800EDDD-138C-4AC5-8161-6BB3D7CA85FD}" srcOrd="1" destOrd="0" parTransId="{7124D981-0774-4B68-8D04-B8CF2D704AB6}" sibTransId="{86484FAB-A96C-457E-B705-55AF160D34FC}"/>
    <dgm:cxn modelId="{80669784-5044-498B-B277-3E6ACCEC5D41}" type="presOf" srcId="{9596C849-326E-48FF-8859-452E88D8BDA6}" destId="{42795825-AE22-4F1B-9643-AEBF1EC16CD2}" srcOrd="0" destOrd="0" presId="urn:microsoft.com/office/officeart/2005/8/layout/list1"/>
    <dgm:cxn modelId="{87DD0E0C-DC04-474B-A881-4FCC0107FC42}" srcId="{431D019E-4CB4-4DDF-BD59-0CB19725247F}" destId="{698C7BD8-639A-421F-89E8-BDB9C03DF53C}" srcOrd="2" destOrd="0" parTransId="{FC80ED03-C78D-4CB9-AABA-6BB244FFC683}" sibTransId="{8BA5DD6A-AE13-4F60-B594-18C4C6DC285C}"/>
    <dgm:cxn modelId="{23EC90B3-2C59-41B6-A94C-1D4B054B5EF4}" type="presOf" srcId="{08FE78DD-122F-4E6D-BB11-99BBA4BA5691}" destId="{BC15355C-A2EC-42A0-9669-CE86799C4B6B}" srcOrd="1" destOrd="0" presId="urn:microsoft.com/office/officeart/2005/8/layout/list1"/>
    <dgm:cxn modelId="{8D7CBB77-27CC-480F-A03F-8B63A7BD5900}" type="presOf" srcId="{698C7BD8-639A-421F-89E8-BDB9C03DF53C}" destId="{5A5D0C97-ED0C-4E5A-B69E-CB8C2A52F46B}" srcOrd="1" destOrd="0" presId="urn:microsoft.com/office/officeart/2005/8/layout/list1"/>
    <dgm:cxn modelId="{7D1D36A4-A0D4-4F2C-84FD-B9C4E443551B}" srcId="{431D019E-4CB4-4DDF-BD59-0CB19725247F}" destId="{6F0BE45D-71BC-4B71-9483-4881318EE92E}" srcOrd="4" destOrd="0" parTransId="{76601D12-13CA-4714-8F64-F3439C596453}" sibTransId="{2EF9E8E6-EA8D-4BB3-B336-24A282DB70E0}"/>
    <dgm:cxn modelId="{9931872C-A505-4FEB-94C1-16575F54E443}" srcId="{431D019E-4CB4-4DDF-BD59-0CB19725247F}" destId="{9596C849-326E-48FF-8859-452E88D8BDA6}" srcOrd="0" destOrd="0" parTransId="{528953FF-D7D7-48B5-8E35-5EDB4E6F1807}" sibTransId="{F1141E65-1495-40D9-9643-3AF7014F636F}"/>
    <dgm:cxn modelId="{528CD2A8-A257-442B-ADCC-2028B71A3825}" type="presOf" srcId="{431D019E-4CB4-4DDF-BD59-0CB19725247F}" destId="{88B6A04E-34BA-49E5-8A98-80EC602CD931}" srcOrd="0" destOrd="0" presId="urn:microsoft.com/office/officeart/2005/8/layout/list1"/>
    <dgm:cxn modelId="{6C2B613B-2DB9-442D-9566-74082E87CABC}" type="presOf" srcId="{9596C849-326E-48FF-8859-452E88D8BDA6}" destId="{8FDEA07B-9003-43FB-AB12-B4226AE3E490}" srcOrd="1" destOrd="0" presId="urn:microsoft.com/office/officeart/2005/8/layout/list1"/>
    <dgm:cxn modelId="{C926EE7E-8922-49EF-9BE6-47EB2DCEE2C3}" type="presOf" srcId="{2800EDDD-138C-4AC5-8161-6BB3D7CA85FD}" destId="{E3C9D4BD-9A6E-4BEA-B46D-69C39434F0EF}" srcOrd="0" destOrd="0" presId="urn:microsoft.com/office/officeart/2005/8/layout/list1"/>
    <dgm:cxn modelId="{93271707-1C39-4137-A5E5-98B364C6B9E9}" type="presOf" srcId="{2800EDDD-138C-4AC5-8161-6BB3D7CA85FD}" destId="{1DA651B4-0A06-4F4A-8BA7-3E3DF7DC4C69}" srcOrd="1" destOrd="0" presId="urn:microsoft.com/office/officeart/2005/8/layout/list1"/>
    <dgm:cxn modelId="{778EFE35-9740-4E1E-B1A1-DDED4306D496}" type="presOf" srcId="{08FE78DD-122F-4E6D-BB11-99BBA4BA5691}" destId="{F67ED185-56F7-4802-8E05-3753A1AEFA93}" srcOrd="0" destOrd="0" presId="urn:microsoft.com/office/officeart/2005/8/layout/list1"/>
    <dgm:cxn modelId="{48114B3E-5C7F-43D3-89DE-E228DCE0F1AF}" type="presOf" srcId="{698C7BD8-639A-421F-89E8-BDB9C03DF53C}" destId="{828848C6-5C9E-47D7-9206-5CF75EEC3150}" srcOrd="0" destOrd="0" presId="urn:microsoft.com/office/officeart/2005/8/layout/list1"/>
    <dgm:cxn modelId="{9F5C3EFC-5923-4CB8-9E1E-2909988CA4ED}" srcId="{431D019E-4CB4-4DDF-BD59-0CB19725247F}" destId="{08FE78DD-122F-4E6D-BB11-99BBA4BA5691}" srcOrd="3" destOrd="0" parTransId="{E32E96B6-77B2-49AC-897D-6F80AF0625CF}" sibTransId="{8C90CD95-B7AA-48F7-B506-8B78A494508D}"/>
    <dgm:cxn modelId="{9173453A-8090-4F9E-8A2E-61A00FF00580}" type="presOf" srcId="{6F0BE45D-71BC-4B71-9483-4881318EE92E}" destId="{C8E123F6-5DC7-44C9-B1B9-4AFD4CBF5D55}" srcOrd="0" destOrd="0" presId="urn:microsoft.com/office/officeart/2005/8/layout/list1"/>
    <dgm:cxn modelId="{C0F4DDEA-8CF4-41E9-8D86-DC18949BB7BB}" type="presParOf" srcId="{88B6A04E-34BA-49E5-8A98-80EC602CD931}" destId="{D08A8A3C-469E-4752-B520-4150BED2533D}" srcOrd="0" destOrd="0" presId="urn:microsoft.com/office/officeart/2005/8/layout/list1"/>
    <dgm:cxn modelId="{DA62ECD3-605D-4FFD-8ABD-1E2186F64FBF}" type="presParOf" srcId="{D08A8A3C-469E-4752-B520-4150BED2533D}" destId="{42795825-AE22-4F1B-9643-AEBF1EC16CD2}" srcOrd="0" destOrd="0" presId="urn:microsoft.com/office/officeart/2005/8/layout/list1"/>
    <dgm:cxn modelId="{80A794D6-D64F-42B1-A029-33D7634A8E2E}" type="presParOf" srcId="{D08A8A3C-469E-4752-B520-4150BED2533D}" destId="{8FDEA07B-9003-43FB-AB12-B4226AE3E490}" srcOrd="1" destOrd="0" presId="urn:microsoft.com/office/officeart/2005/8/layout/list1"/>
    <dgm:cxn modelId="{FF141207-AD60-4027-9A53-D8E4A876673D}" type="presParOf" srcId="{88B6A04E-34BA-49E5-8A98-80EC602CD931}" destId="{48C67A50-4AA6-44C3-99B2-31F4B2F874A8}" srcOrd="1" destOrd="0" presId="urn:microsoft.com/office/officeart/2005/8/layout/list1"/>
    <dgm:cxn modelId="{1650BE0B-3CD6-4B5F-821B-39770EDE0BBD}" type="presParOf" srcId="{88B6A04E-34BA-49E5-8A98-80EC602CD931}" destId="{2A7E1480-1B65-4680-ADE7-202C28F26A07}" srcOrd="2" destOrd="0" presId="urn:microsoft.com/office/officeart/2005/8/layout/list1"/>
    <dgm:cxn modelId="{EA7ED78D-F533-4094-973B-EF50694CE5AD}" type="presParOf" srcId="{88B6A04E-34BA-49E5-8A98-80EC602CD931}" destId="{6403513A-FD09-4EE5-B984-4C4CDB1905BF}" srcOrd="3" destOrd="0" presId="urn:microsoft.com/office/officeart/2005/8/layout/list1"/>
    <dgm:cxn modelId="{0CB50B7A-71D1-4817-944D-92EE6AE8690F}" type="presParOf" srcId="{88B6A04E-34BA-49E5-8A98-80EC602CD931}" destId="{D2FE3219-65F1-41EF-B350-7B3B296E82FD}" srcOrd="4" destOrd="0" presId="urn:microsoft.com/office/officeart/2005/8/layout/list1"/>
    <dgm:cxn modelId="{F0BB4D60-37BE-4ABB-8A70-F9EFCA7D095A}" type="presParOf" srcId="{D2FE3219-65F1-41EF-B350-7B3B296E82FD}" destId="{E3C9D4BD-9A6E-4BEA-B46D-69C39434F0EF}" srcOrd="0" destOrd="0" presId="urn:microsoft.com/office/officeart/2005/8/layout/list1"/>
    <dgm:cxn modelId="{CC3CA209-1D41-4DE6-B490-D59FC3901C8F}" type="presParOf" srcId="{D2FE3219-65F1-41EF-B350-7B3B296E82FD}" destId="{1DA651B4-0A06-4F4A-8BA7-3E3DF7DC4C69}" srcOrd="1" destOrd="0" presId="urn:microsoft.com/office/officeart/2005/8/layout/list1"/>
    <dgm:cxn modelId="{B416E3AE-CD09-482A-BE00-1D058DCDF54F}" type="presParOf" srcId="{88B6A04E-34BA-49E5-8A98-80EC602CD931}" destId="{832C9392-7A2B-4C59-AE4C-355FD5BA135F}" srcOrd="5" destOrd="0" presId="urn:microsoft.com/office/officeart/2005/8/layout/list1"/>
    <dgm:cxn modelId="{B014220E-601B-4435-8491-1E394056FF9C}" type="presParOf" srcId="{88B6A04E-34BA-49E5-8A98-80EC602CD931}" destId="{8C121787-3D33-4B56-AF8E-21BC0C212004}" srcOrd="6" destOrd="0" presId="urn:microsoft.com/office/officeart/2005/8/layout/list1"/>
    <dgm:cxn modelId="{8D350247-78D7-435B-861F-9E9954A12E7A}" type="presParOf" srcId="{88B6A04E-34BA-49E5-8A98-80EC602CD931}" destId="{0CDDC2D7-6A4A-4F2D-87DF-07D499B29ECB}" srcOrd="7" destOrd="0" presId="urn:microsoft.com/office/officeart/2005/8/layout/list1"/>
    <dgm:cxn modelId="{75EB98F1-C5AC-4136-9673-CEF34BCD5FA9}" type="presParOf" srcId="{88B6A04E-34BA-49E5-8A98-80EC602CD931}" destId="{6E42B42F-D801-4643-A88C-4FFB5228FE7F}" srcOrd="8" destOrd="0" presId="urn:microsoft.com/office/officeart/2005/8/layout/list1"/>
    <dgm:cxn modelId="{CB1E4267-80C1-44A0-A1E3-F500FCD488DF}" type="presParOf" srcId="{6E42B42F-D801-4643-A88C-4FFB5228FE7F}" destId="{828848C6-5C9E-47D7-9206-5CF75EEC3150}" srcOrd="0" destOrd="0" presId="urn:microsoft.com/office/officeart/2005/8/layout/list1"/>
    <dgm:cxn modelId="{A61FA857-1E77-4C8E-B593-EF605E4B6582}" type="presParOf" srcId="{6E42B42F-D801-4643-A88C-4FFB5228FE7F}" destId="{5A5D0C97-ED0C-4E5A-B69E-CB8C2A52F46B}" srcOrd="1" destOrd="0" presId="urn:microsoft.com/office/officeart/2005/8/layout/list1"/>
    <dgm:cxn modelId="{FA7326DF-23D3-4EC0-BF42-A6266E61D798}" type="presParOf" srcId="{88B6A04E-34BA-49E5-8A98-80EC602CD931}" destId="{951DBB95-D0F0-4033-83FC-9E7C5542CB14}" srcOrd="9" destOrd="0" presId="urn:microsoft.com/office/officeart/2005/8/layout/list1"/>
    <dgm:cxn modelId="{15240A10-3AEE-41D3-8B13-5A1FA84CEB51}" type="presParOf" srcId="{88B6A04E-34BA-49E5-8A98-80EC602CD931}" destId="{CA1EA7A6-B25E-4DDB-A89E-9CB1DF280FC5}" srcOrd="10" destOrd="0" presId="urn:microsoft.com/office/officeart/2005/8/layout/list1"/>
    <dgm:cxn modelId="{CBF6DE9A-7B0A-454D-8401-F0F052848C32}" type="presParOf" srcId="{88B6A04E-34BA-49E5-8A98-80EC602CD931}" destId="{94D74C43-7F67-4207-907A-6640986A977B}" srcOrd="11" destOrd="0" presId="urn:microsoft.com/office/officeart/2005/8/layout/list1"/>
    <dgm:cxn modelId="{2111DD8C-6FCA-4105-B0AD-FF7DA6AC2381}" type="presParOf" srcId="{88B6A04E-34BA-49E5-8A98-80EC602CD931}" destId="{BA0971C2-C2AD-4D20-9C68-EB5B527D046E}" srcOrd="12" destOrd="0" presId="urn:microsoft.com/office/officeart/2005/8/layout/list1"/>
    <dgm:cxn modelId="{8243BDF1-94EC-418A-9D51-CC3146DEF04D}" type="presParOf" srcId="{BA0971C2-C2AD-4D20-9C68-EB5B527D046E}" destId="{F67ED185-56F7-4802-8E05-3753A1AEFA93}" srcOrd="0" destOrd="0" presId="urn:microsoft.com/office/officeart/2005/8/layout/list1"/>
    <dgm:cxn modelId="{CFC9E52E-457F-4D14-A3AF-1EB36DC6EFBE}" type="presParOf" srcId="{BA0971C2-C2AD-4D20-9C68-EB5B527D046E}" destId="{BC15355C-A2EC-42A0-9669-CE86799C4B6B}" srcOrd="1" destOrd="0" presId="urn:microsoft.com/office/officeart/2005/8/layout/list1"/>
    <dgm:cxn modelId="{94C25604-68FF-43CE-8A5F-5DBDF756F4CD}" type="presParOf" srcId="{88B6A04E-34BA-49E5-8A98-80EC602CD931}" destId="{639E9405-9ACF-4B87-AB6B-7B0D818941B3}" srcOrd="13" destOrd="0" presId="urn:microsoft.com/office/officeart/2005/8/layout/list1"/>
    <dgm:cxn modelId="{84FF4E0D-A8C8-4AFB-B404-2D6E40B30004}" type="presParOf" srcId="{88B6A04E-34BA-49E5-8A98-80EC602CD931}" destId="{91799F67-504A-42A5-A223-BA80BCE7ACDC}" srcOrd="14" destOrd="0" presId="urn:microsoft.com/office/officeart/2005/8/layout/list1"/>
    <dgm:cxn modelId="{FCC39889-AD0F-49CE-8F3F-3AD426ED6221}" type="presParOf" srcId="{88B6A04E-34BA-49E5-8A98-80EC602CD931}" destId="{BD2F1FC5-5A08-4FC1-8555-FD7805A58381}" srcOrd="15" destOrd="0" presId="urn:microsoft.com/office/officeart/2005/8/layout/list1"/>
    <dgm:cxn modelId="{BCE4A5AF-7DBF-4C9B-A58C-B4A7F12A58E6}" type="presParOf" srcId="{88B6A04E-34BA-49E5-8A98-80EC602CD931}" destId="{1B1E9B17-3002-4F6E-AA85-DA7E6E335184}" srcOrd="16" destOrd="0" presId="urn:microsoft.com/office/officeart/2005/8/layout/list1"/>
    <dgm:cxn modelId="{56D2AF94-4D08-4CE3-BC25-A4B5BCDE87F1}" type="presParOf" srcId="{1B1E9B17-3002-4F6E-AA85-DA7E6E335184}" destId="{C8E123F6-5DC7-44C9-B1B9-4AFD4CBF5D55}" srcOrd="0" destOrd="0" presId="urn:microsoft.com/office/officeart/2005/8/layout/list1"/>
    <dgm:cxn modelId="{562BFACE-7B0A-4C0A-8BCF-156E9DBB3632}" type="presParOf" srcId="{1B1E9B17-3002-4F6E-AA85-DA7E6E335184}" destId="{E0855F46-2468-4F54-9AA0-F850613BE1E9}" srcOrd="1" destOrd="0" presId="urn:microsoft.com/office/officeart/2005/8/layout/list1"/>
    <dgm:cxn modelId="{7B1ACF06-3901-45A6-9AD4-F383CDD58FDE}" type="presParOf" srcId="{88B6A04E-34BA-49E5-8A98-80EC602CD931}" destId="{04AA22A5-8CCE-4A6B-91D8-B7CBEB41E259}" srcOrd="17" destOrd="0" presId="urn:microsoft.com/office/officeart/2005/8/layout/list1"/>
    <dgm:cxn modelId="{DB4A0608-1828-48EB-8145-CDE59573CE0F}" type="presParOf" srcId="{88B6A04E-34BA-49E5-8A98-80EC602CD931}" destId="{CA2F1ED4-2060-4081-A39C-672C8035CCD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C73856-604C-4B77-BFA4-F6AB93BB6F36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F7B22C-B343-4EB4-9C34-B53454BEA446}">
      <dgm:prSet phldrT="[Текст]" custT="1"/>
      <dgm:spPr>
        <a:gradFill flip="none" rotWithShape="1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4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 sz="1600" b="1" dirty="0"/>
        </a:p>
      </dgm:t>
    </dgm:pt>
    <dgm:pt modelId="{F4E744FC-1C82-4A28-8A3C-0F15BB9D7C27}" type="parTrans" cxnId="{D115ABC4-32A7-4C7F-BF54-8C0CDA50E06C}">
      <dgm:prSet/>
      <dgm:spPr/>
      <dgm:t>
        <a:bodyPr/>
        <a:lstStyle/>
        <a:p>
          <a:endParaRPr lang="ru-RU"/>
        </a:p>
      </dgm:t>
    </dgm:pt>
    <dgm:pt modelId="{C8B6B6A7-854C-4126-96BD-5CFE89A28518}" type="sibTrans" cxnId="{D115ABC4-32A7-4C7F-BF54-8C0CDA50E06C}">
      <dgm:prSet/>
      <dgm:spPr/>
      <dgm:t>
        <a:bodyPr/>
        <a:lstStyle/>
        <a:p>
          <a:endParaRPr lang="ru-RU"/>
        </a:p>
      </dgm:t>
    </dgm:pt>
    <dgm:pt modelId="{0C04DD6E-AC6B-4184-BC16-BEDC7B03485E}">
      <dgm:prSet phldrT="[Текст]" phldr="1"/>
      <dgm:spPr/>
      <dgm:t>
        <a:bodyPr/>
        <a:lstStyle/>
        <a:p>
          <a:endParaRPr lang="ru-RU"/>
        </a:p>
      </dgm:t>
    </dgm:pt>
    <dgm:pt modelId="{72D567F0-892C-4A26-ACD6-337CCA20D3BC}" type="parTrans" cxnId="{8D79631A-C613-4B32-B8F0-BC62FE00E566}">
      <dgm:prSet/>
      <dgm:spPr/>
      <dgm:t>
        <a:bodyPr/>
        <a:lstStyle/>
        <a:p>
          <a:endParaRPr lang="ru-RU"/>
        </a:p>
      </dgm:t>
    </dgm:pt>
    <dgm:pt modelId="{A10DBBC8-53C0-4657-B7F8-B326ED0C43F9}" type="sibTrans" cxnId="{8D79631A-C613-4B32-B8F0-BC62FE00E566}">
      <dgm:prSet/>
      <dgm:spPr/>
      <dgm:t>
        <a:bodyPr/>
        <a:lstStyle/>
        <a:p>
          <a:endParaRPr lang="ru-RU"/>
        </a:p>
      </dgm:t>
    </dgm:pt>
    <dgm:pt modelId="{78DDAC78-1530-4AC5-BB59-47E02631FA4C}">
      <dgm:prSet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14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 dirty="0"/>
        </a:p>
      </dgm:t>
    </dgm:pt>
    <dgm:pt modelId="{7D2AD97D-02E3-49E8-B142-60C7BBC56C24}" type="parTrans" cxnId="{23AA3C5E-B457-4625-B430-0CFDD18918A1}">
      <dgm:prSet/>
      <dgm:spPr/>
      <dgm:t>
        <a:bodyPr/>
        <a:lstStyle/>
        <a:p>
          <a:endParaRPr lang="ru-RU"/>
        </a:p>
      </dgm:t>
    </dgm:pt>
    <dgm:pt modelId="{BF30B850-EC48-4141-B366-244AA16152B5}" type="sibTrans" cxnId="{23AA3C5E-B457-4625-B430-0CFDD18918A1}">
      <dgm:prSet/>
      <dgm:spPr/>
      <dgm:t>
        <a:bodyPr/>
        <a:lstStyle/>
        <a:p>
          <a:endParaRPr lang="ru-RU"/>
        </a:p>
      </dgm:t>
    </dgm:pt>
    <dgm:pt modelId="{EFAA8F75-13D6-4708-95E5-789E848CCF2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коммуникативная компетентность </a:t>
          </a:r>
          <a:endParaRPr lang="ru-RU" sz="2000" b="1" dirty="0">
            <a:solidFill>
              <a:schemeClr val="bg1"/>
            </a:solidFill>
          </a:endParaRPr>
        </a:p>
      </dgm:t>
    </dgm:pt>
    <dgm:pt modelId="{EBC038FF-01BB-4CCA-852C-84807847558F}" type="parTrans" cxnId="{1D251147-686D-46A6-86D9-B1A081D88CC3}">
      <dgm:prSet/>
      <dgm:spPr/>
      <dgm:t>
        <a:bodyPr/>
        <a:lstStyle/>
        <a:p>
          <a:endParaRPr lang="ru-RU"/>
        </a:p>
      </dgm:t>
    </dgm:pt>
    <dgm:pt modelId="{FFBD3C48-55BC-4F91-A1DF-B7B05B062464}" type="sibTrans" cxnId="{1D251147-686D-46A6-86D9-B1A081D88CC3}">
      <dgm:prSet/>
      <dgm:spPr/>
      <dgm:t>
        <a:bodyPr/>
        <a:lstStyle/>
        <a:p>
          <a:endParaRPr lang="ru-RU"/>
        </a:p>
      </dgm:t>
    </dgm:pt>
    <dgm:pt modelId="{2D575CF8-CC82-4634-9B76-9F34A26A26FC}">
      <dgm:prSet/>
      <dgm:spPr/>
      <dgm:t>
        <a:bodyPr/>
        <a:lstStyle/>
        <a:p>
          <a:endParaRPr lang="ru-RU" dirty="0"/>
        </a:p>
      </dgm:t>
    </dgm:pt>
    <dgm:pt modelId="{BD3616A7-2EA1-4452-896A-341D7F88996A}" type="parTrans" cxnId="{548C54B8-90D8-421D-AC6E-EA079E30A99F}">
      <dgm:prSet/>
      <dgm:spPr/>
      <dgm:t>
        <a:bodyPr/>
        <a:lstStyle/>
        <a:p>
          <a:endParaRPr lang="ru-RU"/>
        </a:p>
      </dgm:t>
    </dgm:pt>
    <dgm:pt modelId="{2039CD1F-2C7C-4FB3-8AFB-FFA68440A46D}" type="sibTrans" cxnId="{548C54B8-90D8-421D-AC6E-EA079E30A99F}">
      <dgm:prSet/>
      <dgm:spPr/>
      <dgm:t>
        <a:bodyPr/>
        <a:lstStyle/>
        <a:p>
          <a:endParaRPr lang="ru-RU"/>
        </a:p>
      </dgm:t>
    </dgm:pt>
    <dgm:pt modelId="{73E785A3-BDB3-4A50-A767-95F4D162A1C7}">
      <dgm:prSet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6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 dirty="0"/>
        </a:p>
      </dgm:t>
    </dgm:pt>
    <dgm:pt modelId="{5B6E23AB-DD31-4CAD-B110-843CC7B0F933}" type="parTrans" cxnId="{16F190E7-44FA-470E-BBCE-A1BA1E522301}">
      <dgm:prSet/>
      <dgm:spPr/>
      <dgm:t>
        <a:bodyPr/>
        <a:lstStyle/>
        <a:p>
          <a:endParaRPr lang="ru-RU"/>
        </a:p>
      </dgm:t>
    </dgm:pt>
    <dgm:pt modelId="{23DA8EB1-E66C-4048-9BD4-9DA454E7EA48}" type="sibTrans" cxnId="{16F190E7-44FA-470E-BBCE-A1BA1E522301}">
      <dgm:prSet/>
      <dgm:spPr/>
      <dgm:t>
        <a:bodyPr/>
        <a:lstStyle/>
        <a:p>
          <a:endParaRPr lang="ru-RU"/>
        </a:p>
      </dgm:t>
    </dgm:pt>
    <dgm:pt modelId="{7175810A-D688-48AE-867E-0028AA8413DA}">
      <dgm:prSet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4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 dirty="0"/>
        </a:p>
      </dgm:t>
    </dgm:pt>
    <dgm:pt modelId="{EDBD1C61-99BC-46DB-B1B8-680D7A9C9FD1}" type="parTrans" cxnId="{36220C6A-EBE6-4E7A-8AB0-ADE331C1CFED}">
      <dgm:prSet/>
      <dgm:spPr/>
      <dgm:t>
        <a:bodyPr/>
        <a:lstStyle/>
        <a:p>
          <a:endParaRPr lang="ru-RU"/>
        </a:p>
      </dgm:t>
    </dgm:pt>
    <dgm:pt modelId="{C1FE3AA3-AD36-425E-86D3-0203EA2A6FB0}" type="sibTrans" cxnId="{36220C6A-EBE6-4E7A-8AB0-ADE331C1CFED}">
      <dgm:prSet/>
      <dgm:spPr/>
      <dgm:t>
        <a:bodyPr/>
        <a:lstStyle/>
        <a:p>
          <a:endParaRPr lang="ru-RU"/>
        </a:p>
      </dgm:t>
    </dgm:pt>
    <dgm:pt modelId="{0F634ABE-4122-4EAD-9EF8-30B7FAF216B9}" type="pres">
      <dgm:prSet presAssocID="{2FC73856-604C-4B77-BFA4-F6AB93BB6F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FA6F7C-8896-48DC-A842-6B408C986CDB}" type="pres">
      <dgm:prSet presAssocID="{EFAA8F75-13D6-4708-95E5-789E848CCF20}" presName="centerShape" presStyleLbl="node0" presStyleIdx="0" presStyleCnt="1" custScaleX="168703" custScaleY="88434" custLinFactNeighborX="2153" custLinFactNeighborY="4457"/>
      <dgm:spPr/>
      <dgm:t>
        <a:bodyPr/>
        <a:lstStyle/>
        <a:p>
          <a:endParaRPr lang="ru-RU"/>
        </a:p>
      </dgm:t>
    </dgm:pt>
    <dgm:pt modelId="{DBA97C54-D63D-409D-92DC-C119D06336E0}" type="pres">
      <dgm:prSet presAssocID="{F4E744FC-1C82-4A28-8A3C-0F15BB9D7C27}" presName="Name9" presStyleLbl="parChTrans1D2" presStyleIdx="0" presStyleCnt="4"/>
      <dgm:spPr/>
      <dgm:t>
        <a:bodyPr/>
        <a:lstStyle/>
        <a:p>
          <a:endParaRPr lang="ru-RU"/>
        </a:p>
      </dgm:t>
    </dgm:pt>
    <dgm:pt modelId="{070342F7-1F69-4EF2-AC6D-EEBA3957BBA3}" type="pres">
      <dgm:prSet presAssocID="{F4E744FC-1C82-4A28-8A3C-0F15BB9D7C2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E36432F-8948-463E-9FE8-6A8EDA22695A}" type="pres">
      <dgm:prSet presAssocID="{BEF7B22C-B343-4EB4-9C34-B53454BEA446}" presName="node" presStyleLbl="node1" presStyleIdx="0" presStyleCnt="4" custScaleX="175420" custScaleY="80725" custRadScaleRad="100334" custRadScaleInc="5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74AEC-E797-4315-BB62-030ECBE7CE97}" type="pres">
      <dgm:prSet presAssocID="{7D2AD97D-02E3-49E8-B142-60C7BBC56C24}" presName="Name9" presStyleLbl="parChTrans1D2" presStyleIdx="1" presStyleCnt="4"/>
      <dgm:spPr/>
      <dgm:t>
        <a:bodyPr/>
        <a:lstStyle/>
        <a:p>
          <a:endParaRPr lang="ru-RU"/>
        </a:p>
      </dgm:t>
    </dgm:pt>
    <dgm:pt modelId="{C1159C0A-3796-471E-9EBB-D4BF3D1F1F69}" type="pres">
      <dgm:prSet presAssocID="{7D2AD97D-02E3-49E8-B142-60C7BBC56C2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AB090B9-CE80-4E95-8FE3-3BFFC487CE42}" type="pres">
      <dgm:prSet presAssocID="{78DDAC78-1530-4AC5-BB59-47E02631FA4C}" presName="node" presStyleLbl="node1" presStyleIdx="1" presStyleCnt="4" custScaleX="150991" custScaleY="58177" custRadScaleRad="126252" custRadScaleInc="-41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DDE1-8D19-4C8A-9FA0-41EAB668D39B}" type="pres">
      <dgm:prSet presAssocID="{5B6E23AB-DD31-4CAD-B110-843CC7B0F933}" presName="Name9" presStyleLbl="parChTrans1D2" presStyleIdx="2" presStyleCnt="4"/>
      <dgm:spPr/>
      <dgm:t>
        <a:bodyPr/>
        <a:lstStyle/>
        <a:p>
          <a:endParaRPr lang="ru-RU"/>
        </a:p>
      </dgm:t>
    </dgm:pt>
    <dgm:pt modelId="{7549CFBF-AE35-492C-9597-CCCF9B9502CD}" type="pres">
      <dgm:prSet presAssocID="{5B6E23AB-DD31-4CAD-B110-843CC7B0F93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7AFFBD1-15FE-47C9-856E-904312C7578C}" type="pres">
      <dgm:prSet presAssocID="{73E785A3-BDB3-4A50-A767-95F4D162A1C7}" presName="node" presStyleLbl="node1" presStyleIdx="2" presStyleCnt="4" custScaleX="191910" custScaleY="68390" custRadScaleRad="93305" custRadScaleInc="-5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B7EBD-B023-4429-A49F-BF61CD59A217}" type="pres">
      <dgm:prSet presAssocID="{EDBD1C61-99BC-46DB-B1B8-680D7A9C9FD1}" presName="Name9" presStyleLbl="parChTrans1D2" presStyleIdx="3" presStyleCnt="4"/>
      <dgm:spPr/>
      <dgm:t>
        <a:bodyPr/>
        <a:lstStyle/>
        <a:p>
          <a:endParaRPr lang="ru-RU"/>
        </a:p>
      </dgm:t>
    </dgm:pt>
    <dgm:pt modelId="{BB7922A4-94B6-4441-B6CA-2E44304D5785}" type="pres">
      <dgm:prSet presAssocID="{EDBD1C61-99BC-46DB-B1B8-680D7A9C9FD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362B671-90FF-4F61-A33C-FFA343F9D60E}" type="pres">
      <dgm:prSet presAssocID="{7175810A-D688-48AE-867E-0028AA8413DA}" presName="node" presStyleLbl="node1" presStyleIdx="3" presStyleCnt="4" custScaleX="171319" custScaleY="60708" custRadScaleRad="123120" custRadScaleInc="3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190E7-44FA-470E-BBCE-A1BA1E522301}" srcId="{EFAA8F75-13D6-4708-95E5-789E848CCF20}" destId="{73E785A3-BDB3-4A50-A767-95F4D162A1C7}" srcOrd="2" destOrd="0" parTransId="{5B6E23AB-DD31-4CAD-B110-843CC7B0F933}" sibTransId="{23DA8EB1-E66C-4048-9BD4-9DA454E7EA48}"/>
    <dgm:cxn modelId="{36220C6A-EBE6-4E7A-8AB0-ADE331C1CFED}" srcId="{EFAA8F75-13D6-4708-95E5-789E848CCF20}" destId="{7175810A-D688-48AE-867E-0028AA8413DA}" srcOrd="3" destOrd="0" parTransId="{EDBD1C61-99BC-46DB-B1B8-680D7A9C9FD1}" sibTransId="{C1FE3AA3-AD36-425E-86D3-0203EA2A6FB0}"/>
    <dgm:cxn modelId="{52BA547C-2713-4FFD-A2F2-365357895881}" type="presOf" srcId="{EDBD1C61-99BC-46DB-B1B8-680D7A9C9FD1}" destId="{2A4B7EBD-B023-4429-A49F-BF61CD59A217}" srcOrd="0" destOrd="0" presId="urn:microsoft.com/office/officeart/2005/8/layout/radial1"/>
    <dgm:cxn modelId="{8D79631A-C613-4B32-B8F0-BC62FE00E566}" srcId="{2D575CF8-CC82-4634-9B76-9F34A26A26FC}" destId="{0C04DD6E-AC6B-4184-BC16-BEDC7B03485E}" srcOrd="0" destOrd="0" parTransId="{72D567F0-892C-4A26-ACD6-337CCA20D3BC}" sibTransId="{A10DBBC8-53C0-4657-B7F8-B326ED0C43F9}"/>
    <dgm:cxn modelId="{BE7A24A0-E241-4539-A1A6-D86EF3F60E3F}" type="presOf" srcId="{7D2AD97D-02E3-49E8-B142-60C7BBC56C24}" destId="{C1159C0A-3796-471E-9EBB-D4BF3D1F1F69}" srcOrd="1" destOrd="0" presId="urn:microsoft.com/office/officeart/2005/8/layout/radial1"/>
    <dgm:cxn modelId="{4813A0B3-FA79-4FDA-92F8-B3FA58E747D5}" type="presOf" srcId="{EDBD1C61-99BC-46DB-B1B8-680D7A9C9FD1}" destId="{BB7922A4-94B6-4441-B6CA-2E44304D5785}" srcOrd="1" destOrd="0" presId="urn:microsoft.com/office/officeart/2005/8/layout/radial1"/>
    <dgm:cxn modelId="{6A02C7AF-2740-4A36-A811-078FBFAC5503}" type="presOf" srcId="{5B6E23AB-DD31-4CAD-B110-843CC7B0F933}" destId="{7549CFBF-AE35-492C-9597-CCCF9B9502CD}" srcOrd="1" destOrd="0" presId="urn:microsoft.com/office/officeart/2005/8/layout/radial1"/>
    <dgm:cxn modelId="{4B0C2CB5-1F49-4213-A1A9-638379519BC5}" type="presOf" srcId="{2FC73856-604C-4B77-BFA4-F6AB93BB6F36}" destId="{0F634ABE-4122-4EAD-9EF8-30B7FAF216B9}" srcOrd="0" destOrd="0" presId="urn:microsoft.com/office/officeart/2005/8/layout/radial1"/>
    <dgm:cxn modelId="{204EC610-EA7D-4696-B000-5379DEF36BC0}" type="presOf" srcId="{5B6E23AB-DD31-4CAD-B110-843CC7B0F933}" destId="{D023DDE1-8D19-4C8A-9FA0-41EAB668D39B}" srcOrd="0" destOrd="0" presId="urn:microsoft.com/office/officeart/2005/8/layout/radial1"/>
    <dgm:cxn modelId="{A0CEE49F-E025-446A-B8E9-1F99693321A9}" type="presOf" srcId="{BEF7B22C-B343-4EB4-9C34-B53454BEA446}" destId="{BE36432F-8948-463E-9FE8-6A8EDA22695A}" srcOrd="0" destOrd="0" presId="urn:microsoft.com/office/officeart/2005/8/layout/radial1"/>
    <dgm:cxn modelId="{E36F586D-2E72-4013-8222-71EE453B4533}" type="presOf" srcId="{EFAA8F75-13D6-4708-95E5-789E848CCF20}" destId="{CDFA6F7C-8896-48DC-A842-6B408C986CDB}" srcOrd="0" destOrd="0" presId="urn:microsoft.com/office/officeart/2005/8/layout/radial1"/>
    <dgm:cxn modelId="{D115ABC4-32A7-4C7F-BF54-8C0CDA50E06C}" srcId="{EFAA8F75-13D6-4708-95E5-789E848CCF20}" destId="{BEF7B22C-B343-4EB4-9C34-B53454BEA446}" srcOrd="0" destOrd="0" parTransId="{F4E744FC-1C82-4A28-8A3C-0F15BB9D7C27}" sibTransId="{C8B6B6A7-854C-4126-96BD-5CFE89A28518}"/>
    <dgm:cxn modelId="{23AA3C5E-B457-4625-B430-0CFDD18918A1}" srcId="{EFAA8F75-13D6-4708-95E5-789E848CCF20}" destId="{78DDAC78-1530-4AC5-BB59-47E02631FA4C}" srcOrd="1" destOrd="0" parTransId="{7D2AD97D-02E3-49E8-B142-60C7BBC56C24}" sibTransId="{BF30B850-EC48-4141-B366-244AA16152B5}"/>
    <dgm:cxn modelId="{548C54B8-90D8-421D-AC6E-EA079E30A99F}" srcId="{2FC73856-604C-4B77-BFA4-F6AB93BB6F36}" destId="{2D575CF8-CC82-4634-9B76-9F34A26A26FC}" srcOrd="1" destOrd="0" parTransId="{BD3616A7-2EA1-4452-896A-341D7F88996A}" sibTransId="{2039CD1F-2C7C-4FB3-8AFB-FFA68440A46D}"/>
    <dgm:cxn modelId="{FAE745D8-0BD3-40DD-8BCD-0BD106E1A59C}" type="presOf" srcId="{F4E744FC-1C82-4A28-8A3C-0F15BB9D7C27}" destId="{DBA97C54-D63D-409D-92DC-C119D06336E0}" srcOrd="0" destOrd="0" presId="urn:microsoft.com/office/officeart/2005/8/layout/radial1"/>
    <dgm:cxn modelId="{80DE6041-FBBF-450F-B52C-08C5209CA4C2}" type="presOf" srcId="{73E785A3-BDB3-4A50-A767-95F4D162A1C7}" destId="{C7AFFBD1-15FE-47C9-856E-904312C7578C}" srcOrd="0" destOrd="0" presId="urn:microsoft.com/office/officeart/2005/8/layout/radial1"/>
    <dgm:cxn modelId="{1D251147-686D-46A6-86D9-B1A081D88CC3}" srcId="{2FC73856-604C-4B77-BFA4-F6AB93BB6F36}" destId="{EFAA8F75-13D6-4708-95E5-789E848CCF20}" srcOrd="0" destOrd="0" parTransId="{EBC038FF-01BB-4CCA-852C-84807847558F}" sibTransId="{FFBD3C48-55BC-4F91-A1DF-B7B05B062464}"/>
    <dgm:cxn modelId="{F6521481-3819-44B9-98CD-7E2001AB6053}" type="presOf" srcId="{7D2AD97D-02E3-49E8-B142-60C7BBC56C24}" destId="{42374AEC-E797-4315-BB62-030ECBE7CE97}" srcOrd="0" destOrd="0" presId="urn:microsoft.com/office/officeart/2005/8/layout/radial1"/>
    <dgm:cxn modelId="{B907F07B-2380-4784-AC64-A2E4C6D18376}" type="presOf" srcId="{F4E744FC-1C82-4A28-8A3C-0F15BB9D7C27}" destId="{070342F7-1F69-4EF2-AC6D-EEBA3957BBA3}" srcOrd="1" destOrd="0" presId="urn:microsoft.com/office/officeart/2005/8/layout/radial1"/>
    <dgm:cxn modelId="{4D0B8364-E775-4C7D-BB7B-E363E1A60FC6}" type="presOf" srcId="{7175810A-D688-48AE-867E-0028AA8413DA}" destId="{C362B671-90FF-4F61-A33C-FFA343F9D60E}" srcOrd="0" destOrd="0" presId="urn:microsoft.com/office/officeart/2005/8/layout/radial1"/>
    <dgm:cxn modelId="{2529552A-6344-4E98-8010-8FE3772E081B}" type="presOf" srcId="{78DDAC78-1530-4AC5-BB59-47E02631FA4C}" destId="{EAB090B9-CE80-4E95-8FE3-3BFFC487CE42}" srcOrd="0" destOrd="0" presId="urn:microsoft.com/office/officeart/2005/8/layout/radial1"/>
    <dgm:cxn modelId="{1232031A-B40D-4518-8C0D-1D22BA8BBECB}" type="presParOf" srcId="{0F634ABE-4122-4EAD-9EF8-30B7FAF216B9}" destId="{CDFA6F7C-8896-48DC-A842-6B408C986CDB}" srcOrd="0" destOrd="0" presId="urn:microsoft.com/office/officeart/2005/8/layout/radial1"/>
    <dgm:cxn modelId="{78293CF8-B487-4507-9878-A70CC2572DCF}" type="presParOf" srcId="{0F634ABE-4122-4EAD-9EF8-30B7FAF216B9}" destId="{DBA97C54-D63D-409D-92DC-C119D06336E0}" srcOrd="1" destOrd="0" presId="urn:microsoft.com/office/officeart/2005/8/layout/radial1"/>
    <dgm:cxn modelId="{EA5A7A09-28B9-4284-BB56-42FF8BC09A1E}" type="presParOf" srcId="{DBA97C54-D63D-409D-92DC-C119D06336E0}" destId="{070342F7-1F69-4EF2-AC6D-EEBA3957BBA3}" srcOrd="0" destOrd="0" presId="urn:microsoft.com/office/officeart/2005/8/layout/radial1"/>
    <dgm:cxn modelId="{39CE6522-2D51-41DE-B0E6-C0BCBF240879}" type="presParOf" srcId="{0F634ABE-4122-4EAD-9EF8-30B7FAF216B9}" destId="{BE36432F-8948-463E-9FE8-6A8EDA22695A}" srcOrd="2" destOrd="0" presId="urn:microsoft.com/office/officeart/2005/8/layout/radial1"/>
    <dgm:cxn modelId="{377F0ED3-1F8F-489D-BD14-D52BE3F32973}" type="presParOf" srcId="{0F634ABE-4122-4EAD-9EF8-30B7FAF216B9}" destId="{42374AEC-E797-4315-BB62-030ECBE7CE97}" srcOrd="3" destOrd="0" presId="urn:microsoft.com/office/officeart/2005/8/layout/radial1"/>
    <dgm:cxn modelId="{9BBA0402-BC92-483E-A305-F6D82A32B57A}" type="presParOf" srcId="{42374AEC-E797-4315-BB62-030ECBE7CE97}" destId="{C1159C0A-3796-471E-9EBB-D4BF3D1F1F69}" srcOrd="0" destOrd="0" presId="urn:microsoft.com/office/officeart/2005/8/layout/radial1"/>
    <dgm:cxn modelId="{87446654-57F9-457B-951F-ED0E48E8A4A3}" type="presParOf" srcId="{0F634ABE-4122-4EAD-9EF8-30B7FAF216B9}" destId="{EAB090B9-CE80-4E95-8FE3-3BFFC487CE42}" srcOrd="4" destOrd="0" presId="urn:microsoft.com/office/officeart/2005/8/layout/radial1"/>
    <dgm:cxn modelId="{32547CD8-3896-4830-96EA-B921FD5CF188}" type="presParOf" srcId="{0F634ABE-4122-4EAD-9EF8-30B7FAF216B9}" destId="{D023DDE1-8D19-4C8A-9FA0-41EAB668D39B}" srcOrd="5" destOrd="0" presId="urn:microsoft.com/office/officeart/2005/8/layout/radial1"/>
    <dgm:cxn modelId="{243ECEEE-2440-477A-84FE-B24FF8203D8D}" type="presParOf" srcId="{D023DDE1-8D19-4C8A-9FA0-41EAB668D39B}" destId="{7549CFBF-AE35-492C-9597-CCCF9B9502CD}" srcOrd="0" destOrd="0" presId="urn:microsoft.com/office/officeart/2005/8/layout/radial1"/>
    <dgm:cxn modelId="{CB4527FE-87B1-4B27-8A5A-408924CAC889}" type="presParOf" srcId="{0F634ABE-4122-4EAD-9EF8-30B7FAF216B9}" destId="{C7AFFBD1-15FE-47C9-856E-904312C7578C}" srcOrd="6" destOrd="0" presId="urn:microsoft.com/office/officeart/2005/8/layout/radial1"/>
    <dgm:cxn modelId="{92C6B8B9-AACF-415B-8854-949C85D8438B}" type="presParOf" srcId="{0F634ABE-4122-4EAD-9EF8-30B7FAF216B9}" destId="{2A4B7EBD-B023-4429-A49F-BF61CD59A217}" srcOrd="7" destOrd="0" presId="urn:microsoft.com/office/officeart/2005/8/layout/radial1"/>
    <dgm:cxn modelId="{23C6E564-65D4-4DDE-8E63-DF0E8BDAB59C}" type="presParOf" srcId="{2A4B7EBD-B023-4429-A49F-BF61CD59A217}" destId="{BB7922A4-94B6-4441-B6CA-2E44304D5785}" srcOrd="0" destOrd="0" presId="urn:microsoft.com/office/officeart/2005/8/layout/radial1"/>
    <dgm:cxn modelId="{1783FC5E-681D-480D-9B81-79C59F99795C}" type="presParOf" srcId="{0F634ABE-4122-4EAD-9EF8-30B7FAF216B9}" destId="{C362B671-90FF-4F61-A33C-FFA343F9D60E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9B8041-EE28-4813-8D9C-4B09B07B3F74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46313-08EE-48CC-99FD-2E30C5AE2B2C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/>
            <a:t>Углубленное изучение тем, которые вызвали наибольшие трудности.  </a:t>
          </a:r>
          <a:endParaRPr lang="ru-RU" sz="2800" b="1" dirty="0"/>
        </a:p>
      </dgm:t>
    </dgm:pt>
    <dgm:pt modelId="{8F46AD22-6617-459A-8682-AEC374038745}" type="parTrans" cxnId="{0FFE40D1-4CA1-481E-978C-E9A329B158A2}">
      <dgm:prSet/>
      <dgm:spPr/>
      <dgm:t>
        <a:bodyPr/>
        <a:lstStyle/>
        <a:p>
          <a:endParaRPr lang="ru-RU"/>
        </a:p>
      </dgm:t>
    </dgm:pt>
    <dgm:pt modelId="{8AC12B3C-145E-47EE-90D4-01FB4B27F422}" type="sibTrans" cxnId="{0FFE40D1-4CA1-481E-978C-E9A329B158A2}">
      <dgm:prSet/>
      <dgm:spPr/>
      <dgm:t>
        <a:bodyPr/>
        <a:lstStyle/>
        <a:p>
          <a:endParaRPr lang="ru-RU"/>
        </a:p>
      </dgm:t>
    </dgm:pt>
    <dgm:pt modelId="{5E33D509-3A0F-456E-BDDC-6C399CAE93D2}">
      <dgm:prSet/>
      <dgm:spPr>
        <a:solidFill>
          <a:schemeClr val="accent3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Общее повторение грамматики и  лексики.  </a:t>
          </a:r>
          <a:endParaRPr lang="ru-RU" b="1" dirty="0"/>
        </a:p>
      </dgm:t>
    </dgm:pt>
    <dgm:pt modelId="{FB262996-5B55-427C-B36E-746DDA40DC9E}" type="parTrans" cxnId="{3FD11E9E-59C2-4375-BDF4-8222B13D6A89}">
      <dgm:prSet/>
      <dgm:spPr/>
      <dgm:t>
        <a:bodyPr/>
        <a:lstStyle/>
        <a:p>
          <a:endParaRPr lang="ru-RU"/>
        </a:p>
      </dgm:t>
    </dgm:pt>
    <dgm:pt modelId="{C648F28C-0E7F-4C4F-820E-5750F3F4B6C0}" type="sibTrans" cxnId="{3FD11E9E-59C2-4375-BDF4-8222B13D6A89}">
      <dgm:prSet/>
      <dgm:spPr/>
      <dgm:t>
        <a:bodyPr/>
        <a:lstStyle/>
        <a:p>
          <a:endParaRPr lang="ru-RU"/>
        </a:p>
      </dgm:t>
    </dgm:pt>
    <dgm:pt modelId="{44CB6EAA-4F1D-4156-9B8C-6626003D810D}" type="pres">
      <dgm:prSet presAssocID="{C99B8041-EE28-4813-8D9C-4B09B07B3F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529B2-58E9-40AD-8287-B2C6E46567D4}" type="pres">
      <dgm:prSet presAssocID="{5E33D509-3A0F-456E-BDDC-6C399CAE93D2}" presName="arrow" presStyleLbl="node1" presStyleIdx="0" presStyleCnt="2" custScaleX="12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2AA87-7349-47AF-AE4F-AD928BC077F7}" type="pres">
      <dgm:prSet presAssocID="{A9146313-08EE-48CC-99FD-2E30C5AE2B2C}" presName="arrow" presStyleLbl="node1" presStyleIdx="1" presStyleCnt="2" custScaleX="12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E40D1-4CA1-481E-978C-E9A329B158A2}" srcId="{C99B8041-EE28-4813-8D9C-4B09B07B3F74}" destId="{A9146313-08EE-48CC-99FD-2E30C5AE2B2C}" srcOrd="1" destOrd="0" parTransId="{8F46AD22-6617-459A-8682-AEC374038745}" sibTransId="{8AC12B3C-145E-47EE-90D4-01FB4B27F422}"/>
    <dgm:cxn modelId="{90FB3BDB-E8D9-42D6-974B-24CDDB1F1BD7}" type="presOf" srcId="{5E33D509-3A0F-456E-BDDC-6C399CAE93D2}" destId="{123529B2-58E9-40AD-8287-B2C6E46567D4}" srcOrd="0" destOrd="0" presId="urn:microsoft.com/office/officeart/2005/8/layout/arrow1"/>
    <dgm:cxn modelId="{3FD11E9E-59C2-4375-BDF4-8222B13D6A89}" srcId="{C99B8041-EE28-4813-8D9C-4B09B07B3F74}" destId="{5E33D509-3A0F-456E-BDDC-6C399CAE93D2}" srcOrd="0" destOrd="0" parTransId="{FB262996-5B55-427C-B36E-746DDA40DC9E}" sibTransId="{C648F28C-0E7F-4C4F-820E-5750F3F4B6C0}"/>
    <dgm:cxn modelId="{A33F1C50-FBF2-4A25-9E1C-F3E4EA9092A9}" type="presOf" srcId="{A9146313-08EE-48CC-99FD-2E30C5AE2B2C}" destId="{8F52AA87-7349-47AF-AE4F-AD928BC077F7}" srcOrd="0" destOrd="0" presId="urn:microsoft.com/office/officeart/2005/8/layout/arrow1"/>
    <dgm:cxn modelId="{907B0563-E469-409F-906D-78F6C6B01C61}" type="presOf" srcId="{C99B8041-EE28-4813-8D9C-4B09B07B3F74}" destId="{44CB6EAA-4F1D-4156-9B8C-6626003D810D}" srcOrd="0" destOrd="0" presId="urn:microsoft.com/office/officeart/2005/8/layout/arrow1"/>
    <dgm:cxn modelId="{48B958E6-6472-4356-A37B-D8FBA085ED6F}" type="presParOf" srcId="{44CB6EAA-4F1D-4156-9B8C-6626003D810D}" destId="{123529B2-58E9-40AD-8287-B2C6E46567D4}" srcOrd="0" destOrd="0" presId="urn:microsoft.com/office/officeart/2005/8/layout/arrow1"/>
    <dgm:cxn modelId="{A90E8555-636D-4EB5-9B87-2A7F527EF373}" type="presParOf" srcId="{44CB6EAA-4F1D-4156-9B8C-6626003D810D}" destId="{8F52AA87-7349-47AF-AE4F-AD928BC077F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1D019E-4CB4-4DDF-BD59-0CB19725247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596C849-326E-48FF-8859-452E88D8BDA6}">
      <dgm:prSet phldrT="[Текст]" custT="1"/>
      <dgm:spPr/>
      <dgm:t>
        <a:bodyPr/>
        <a:lstStyle/>
        <a:p>
          <a:r>
            <a:rPr lang="ru-RU" sz="2800" b="1" smtClean="0"/>
            <a:t>Индивидуальные задания для выполнения на уроке.   (Три раза в неделю).</a:t>
          </a:r>
          <a:endParaRPr lang="ru-RU" sz="2800" b="1" dirty="0"/>
        </a:p>
      </dgm:t>
    </dgm:pt>
    <dgm:pt modelId="{528953FF-D7D7-48B5-8E35-5EDB4E6F1807}" type="parTrans" cxnId="{9931872C-A505-4FEB-94C1-16575F54E443}">
      <dgm:prSet/>
      <dgm:spPr/>
      <dgm:t>
        <a:bodyPr/>
        <a:lstStyle/>
        <a:p>
          <a:endParaRPr lang="ru-RU"/>
        </a:p>
      </dgm:t>
    </dgm:pt>
    <dgm:pt modelId="{F1141E65-1495-40D9-9643-3AF7014F636F}" type="sibTrans" cxnId="{9931872C-A505-4FEB-94C1-16575F54E443}">
      <dgm:prSet/>
      <dgm:spPr/>
      <dgm:t>
        <a:bodyPr/>
        <a:lstStyle/>
        <a:p>
          <a:endParaRPr lang="ru-RU"/>
        </a:p>
      </dgm:t>
    </dgm:pt>
    <dgm:pt modelId="{2800EDDD-138C-4AC5-8161-6BB3D7CA85FD}">
      <dgm:prSet phldrT="[Текст]" custT="1"/>
      <dgm:spPr/>
      <dgm:t>
        <a:bodyPr/>
        <a:lstStyle/>
        <a:p>
          <a:r>
            <a:rPr lang="ru-RU" sz="2800" b="1" smtClean="0"/>
            <a:t>Индивидуальные домашние задания. </a:t>
          </a:r>
        </a:p>
        <a:p>
          <a:r>
            <a:rPr lang="ru-RU" sz="2800" b="1" smtClean="0"/>
            <a:t>(Три раза в неделю).</a:t>
          </a:r>
          <a:endParaRPr lang="ru-RU" sz="2800" b="1" dirty="0"/>
        </a:p>
      </dgm:t>
    </dgm:pt>
    <dgm:pt modelId="{7124D981-0774-4B68-8D04-B8CF2D704AB6}" type="parTrans" cxnId="{769EC38F-A957-417E-9660-1180181B01B8}">
      <dgm:prSet/>
      <dgm:spPr/>
      <dgm:t>
        <a:bodyPr/>
        <a:lstStyle/>
        <a:p>
          <a:endParaRPr lang="ru-RU"/>
        </a:p>
      </dgm:t>
    </dgm:pt>
    <dgm:pt modelId="{86484FAB-A96C-457E-B705-55AF160D34FC}" type="sibTrans" cxnId="{769EC38F-A957-417E-9660-1180181B01B8}">
      <dgm:prSet/>
      <dgm:spPr/>
      <dgm:t>
        <a:bodyPr/>
        <a:lstStyle/>
        <a:p>
          <a:endParaRPr lang="ru-RU"/>
        </a:p>
      </dgm:t>
    </dgm:pt>
    <dgm:pt modelId="{698C7BD8-639A-421F-89E8-BDB9C03DF53C}">
      <dgm:prSet phldrT="[Текст]" custT="1"/>
      <dgm:spPr/>
      <dgm:t>
        <a:bodyPr/>
        <a:lstStyle/>
        <a:p>
          <a:r>
            <a:rPr lang="ru-RU" sz="2800" b="1" dirty="0" smtClean="0"/>
            <a:t>Задания для выполнения во время консультаций.  (Два часа в неделю).</a:t>
          </a:r>
          <a:endParaRPr lang="ru-RU" sz="2800" b="1" dirty="0"/>
        </a:p>
      </dgm:t>
    </dgm:pt>
    <dgm:pt modelId="{FC80ED03-C78D-4CB9-AABA-6BB244FFC683}" type="parTrans" cxnId="{87DD0E0C-DC04-474B-A881-4FCC0107FC42}">
      <dgm:prSet/>
      <dgm:spPr/>
      <dgm:t>
        <a:bodyPr/>
        <a:lstStyle/>
        <a:p>
          <a:endParaRPr lang="ru-RU"/>
        </a:p>
      </dgm:t>
    </dgm:pt>
    <dgm:pt modelId="{8BA5DD6A-AE13-4F60-B594-18C4C6DC285C}" type="sibTrans" cxnId="{87DD0E0C-DC04-474B-A881-4FCC0107FC42}">
      <dgm:prSet/>
      <dgm:spPr/>
      <dgm:t>
        <a:bodyPr/>
        <a:lstStyle/>
        <a:p>
          <a:endParaRPr lang="ru-RU"/>
        </a:p>
      </dgm:t>
    </dgm:pt>
    <dgm:pt modelId="{08FE78DD-122F-4E6D-BB11-99BBA4BA5691}">
      <dgm:prSet phldrT="[Текст]" custT="1"/>
      <dgm:spPr/>
      <dgm:t>
        <a:bodyPr/>
        <a:lstStyle/>
        <a:p>
          <a:r>
            <a:rPr lang="ru-RU" sz="2800" b="1" smtClean="0"/>
            <a:t>Самостоятельная работа.  (В свободное время) </a:t>
          </a:r>
          <a:endParaRPr lang="ru-RU" sz="2800" b="1" dirty="0"/>
        </a:p>
      </dgm:t>
    </dgm:pt>
    <dgm:pt modelId="{E32E96B6-77B2-49AC-897D-6F80AF0625CF}" type="parTrans" cxnId="{9F5C3EFC-5923-4CB8-9E1E-2909988CA4ED}">
      <dgm:prSet/>
      <dgm:spPr/>
      <dgm:t>
        <a:bodyPr/>
        <a:lstStyle/>
        <a:p>
          <a:endParaRPr lang="ru-RU"/>
        </a:p>
      </dgm:t>
    </dgm:pt>
    <dgm:pt modelId="{8C90CD95-B7AA-48F7-B506-8B78A494508D}" type="sibTrans" cxnId="{9F5C3EFC-5923-4CB8-9E1E-2909988CA4ED}">
      <dgm:prSet/>
      <dgm:spPr/>
      <dgm:t>
        <a:bodyPr/>
        <a:lstStyle/>
        <a:p>
          <a:endParaRPr lang="ru-RU"/>
        </a:p>
      </dgm:t>
    </dgm:pt>
    <dgm:pt modelId="{88B6A04E-34BA-49E5-8A98-80EC602CD931}" type="pres">
      <dgm:prSet presAssocID="{431D019E-4CB4-4DDF-BD59-0CB1972524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A8A3C-469E-4752-B520-4150BED2533D}" type="pres">
      <dgm:prSet presAssocID="{9596C849-326E-48FF-8859-452E88D8BDA6}" presName="parentLin" presStyleCnt="0"/>
      <dgm:spPr/>
      <dgm:t>
        <a:bodyPr/>
        <a:lstStyle/>
        <a:p>
          <a:endParaRPr lang="ru-RU"/>
        </a:p>
      </dgm:t>
    </dgm:pt>
    <dgm:pt modelId="{42795825-AE22-4F1B-9643-AEBF1EC16CD2}" type="pres">
      <dgm:prSet presAssocID="{9596C849-326E-48FF-8859-452E88D8BDA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FDEA07B-9003-43FB-AB12-B4226AE3E490}" type="pres">
      <dgm:prSet presAssocID="{9596C849-326E-48FF-8859-452E88D8BDA6}" presName="parentText" presStyleLbl="node1" presStyleIdx="0" presStyleCnt="4" custScaleX="138857" custScaleY="270279" custLinFactNeighborX="3951" custLinFactNeighborY="-72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67A50-4AA6-44C3-99B2-31F4B2F874A8}" type="pres">
      <dgm:prSet presAssocID="{9596C849-326E-48FF-8859-452E88D8BDA6}" presName="negativeSpace" presStyleCnt="0"/>
      <dgm:spPr/>
      <dgm:t>
        <a:bodyPr/>
        <a:lstStyle/>
        <a:p>
          <a:endParaRPr lang="ru-RU"/>
        </a:p>
      </dgm:t>
    </dgm:pt>
    <dgm:pt modelId="{2A7E1480-1B65-4680-ADE7-202C28F26A07}" type="pres">
      <dgm:prSet presAssocID="{9596C849-326E-48FF-8859-452E88D8BDA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513A-FD09-4EE5-B984-4C4CDB1905BF}" type="pres">
      <dgm:prSet presAssocID="{F1141E65-1495-40D9-9643-3AF7014F636F}" presName="spaceBetweenRectangles" presStyleCnt="0"/>
      <dgm:spPr/>
      <dgm:t>
        <a:bodyPr/>
        <a:lstStyle/>
        <a:p>
          <a:endParaRPr lang="ru-RU"/>
        </a:p>
      </dgm:t>
    </dgm:pt>
    <dgm:pt modelId="{D2FE3219-65F1-41EF-B350-7B3B296E82FD}" type="pres">
      <dgm:prSet presAssocID="{2800EDDD-138C-4AC5-8161-6BB3D7CA85FD}" presName="parentLin" presStyleCnt="0"/>
      <dgm:spPr/>
      <dgm:t>
        <a:bodyPr/>
        <a:lstStyle/>
        <a:p>
          <a:endParaRPr lang="ru-RU"/>
        </a:p>
      </dgm:t>
    </dgm:pt>
    <dgm:pt modelId="{E3C9D4BD-9A6E-4BEA-B46D-69C39434F0EF}" type="pres">
      <dgm:prSet presAssocID="{2800EDDD-138C-4AC5-8161-6BB3D7CA85F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A651B4-0A06-4F4A-8BA7-3E3DF7DC4C69}" type="pres">
      <dgm:prSet presAssocID="{2800EDDD-138C-4AC5-8161-6BB3D7CA85FD}" presName="parentText" presStyleLbl="node1" presStyleIdx="1" presStyleCnt="4" custScaleX="141493" custScaleY="310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C9392-7A2B-4C59-AE4C-355FD5BA135F}" type="pres">
      <dgm:prSet presAssocID="{2800EDDD-138C-4AC5-8161-6BB3D7CA85FD}" presName="negativeSpace" presStyleCnt="0"/>
      <dgm:spPr/>
      <dgm:t>
        <a:bodyPr/>
        <a:lstStyle/>
        <a:p>
          <a:endParaRPr lang="ru-RU"/>
        </a:p>
      </dgm:t>
    </dgm:pt>
    <dgm:pt modelId="{8C121787-3D33-4B56-AF8E-21BC0C212004}" type="pres">
      <dgm:prSet presAssocID="{2800EDDD-138C-4AC5-8161-6BB3D7CA85F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DC2D7-6A4A-4F2D-87DF-07D499B29ECB}" type="pres">
      <dgm:prSet presAssocID="{86484FAB-A96C-457E-B705-55AF160D34FC}" presName="spaceBetweenRectangles" presStyleCnt="0"/>
      <dgm:spPr/>
      <dgm:t>
        <a:bodyPr/>
        <a:lstStyle/>
        <a:p>
          <a:endParaRPr lang="ru-RU"/>
        </a:p>
      </dgm:t>
    </dgm:pt>
    <dgm:pt modelId="{6E42B42F-D801-4643-A88C-4FFB5228FE7F}" type="pres">
      <dgm:prSet presAssocID="{698C7BD8-639A-421F-89E8-BDB9C03DF53C}" presName="parentLin" presStyleCnt="0"/>
      <dgm:spPr/>
      <dgm:t>
        <a:bodyPr/>
        <a:lstStyle/>
        <a:p>
          <a:endParaRPr lang="ru-RU"/>
        </a:p>
      </dgm:t>
    </dgm:pt>
    <dgm:pt modelId="{828848C6-5C9E-47D7-9206-5CF75EEC3150}" type="pres">
      <dgm:prSet presAssocID="{698C7BD8-639A-421F-89E8-BDB9C03DF53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A5D0C97-ED0C-4E5A-B69E-CB8C2A52F46B}" type="pres">
      <dgm:prSet presAssocID="{698C7BD8-639A-421F-89E8-BDB9C03DF53C}" presName="parentText" presStyleLbl="node1" presStyleIdx="2" presStyleCnt="4" custScaleX="138050" custScaleY="289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DBB95-D0F0-4033-83FC-9E7C5542CB14}" type="pres">
      <dgm:prSet presAssocID="{698C7BD8-639A-421F-89E8-BDB9C03DF53C}" presName="negativeSpace" presStyleCnt="0"/>
      <dgm:spPr/>
      <dgm:t>
        <a:bodyPr/>
        <a:lstStyle/>
        <a:p>
          <a:endParaRPr lang="ru-RU"/>
        </a:p>
      </dgm:t>
    </dgm:pt>
    <dgm:pt modelId="{CA1EA7A6-B25E-4DDB-A89E-9CB1DF280FC5}" type="pres">
      <dgm:prSet presAssocID="{698C7BD8-639A-421F-89E8-BDB9C03DF53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74C43-7F67-4207-907A-6640986A977B}" type="pres">
      <dgm:prSet presAssocID="{8BA5DD6A-AE13-4F60-B594-18C4C6DC285C}" presName="spaceBetweenRectangles" presStyleCnt="0"/>
      <dgm:spPr/>
      <dgm:t>
        <a:bodyPr/>
        <a:lstStyle/>
        <a:p>
          <a:endParaRPr lang="ru-RU"/>
        </a:p>
      </dgm:t>
    </dgm:pt>
    <dgm:pt modelId="{BA0971C2-C2AD-4D20-9C68-EB5B527D046E}" type="pres">
      <dgm:prSet presAssocID="{08FE78DD-122F-4E6D-BB11-99BBA4BA5691}" presName="parentLin" presStyleCnt="0"/>
      <dgm:spPr/>
      <dgm:t>
        <a:bodyPr/>
        <a:lstStyle/>
        <a:p>
          <a:endParaRPr lang="ru-RU"/>
        </a:p>
      </dgm:t>
    </dgm:pt>
    <dgm:pt modelId="{F67ED185-56F7-4802-8E05-3753A1AEFA93}" type="pres">
      <dgm:prSet presAssocID="{08FE78DD-122F-4E6D-BB11-99BBA4BA569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C15355C-A2EC-42A0-9669-CE86799C4B6B}" type="pres">
      <dgm:prSet presAssocID="{08FE78DD-122F-4E6D-BB11-99BBA4BA5691}" presName="parentText" presStyleLbl="node1" presStyleIdx="3" presStyleCnt="4" custScaleX="138631" custScaleY="25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E9405-9ACF-4B87-AB6B-7B0D818941B3}" type="pres">
      <dgm:prSet presAssocID="{08FE78DD-122F-4E6D-BB11-99BBA4BA5691}" presName="negativeSpace" presStyleCnt="0"/>
      <dgm:spPr/>
      <dgm:t>
        <a:bodyPr/>
        <a:lstStyle/>
        <a:p>
          <a:endParaRPr lang="ru-RU"/>
        </a:p>
      </dgm:t>
    </dgm:pt>
    <dgm:pt modelId="{91799F67-504A-42A5-A223-BA80BCE7ACDC}" type="pres">
      <dgm:prSet presAssocID="{08FE78DD-122F-4E6D-BB11-99BBA4BA569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9EC38F-A957-417E-9660-1180181B01B8}" srcId="{431D019E-4CB4-4DDF-BD59-0CB19725247F}" destId="{2800EDDD-138C-4AC5-8161-6BB3D7CA85FD}" srcOrd="1" destOrd="0" parTransId="{7124D981-0774-4B68-8D04-B8CF2D704AB6}" sibTransId="{86484FAB-A96C-457E-B705-55AF160D34FC}"/>
    <dgm:cxn modelId="{A52B4682-24DE-40F6-AAD5-2952959AB14E}" type="presOf" srcId="{08FE78DD-122F-4E6D-BB11-99BBA4BA5691}" destId="{BC15355C-A2EC-42A0-9669-CE86799C4B6B}" srcOrd="1" destOrd="0" presId="urn:microsoft.com/office/officeart/2005/8/layout/list1"/>
    <dgm:cxn modelId="{87DD0E0C-DC04-474B-A881-4FCC0107FC42}" srcId="{431D019E-4CB4-4DDF-BD59-0CB19725247F}" destId="{698C7BD8-639A-421F-89E8-BDB9C03DF53C}" srcOrd="2" destOrd="0" parTransId="{FC80ED03-C78D-4CB9-AABA-6BB244FFC683}" sibTransId="{8BA5DD6A-AE13-4F60-B594-18C4C6DC285C}"/>
    <dgm:cxn modelId="{5B0BEAFE-10BC-4195-817C-C63DD252ADB9}" type="presOf" srcId="{08FE78DD-122F-4E6D-BB11-99BBA4BA5691}" destId="{F67ED185-56F7-4802-8E05-3753A1AEFA93}" srcOrd="0" destOrd="0" presId="urn:microsoft.com/office/officeart/2005/8/layout/list1"/>
    <dgm:cxn modelId="{3BD452E2-C7F3-4C08-B75D-0937487F5867}" type="presOf" srcId="{698C7BD8-639A-421F-89E8-BDB9C03DF53C}" destId="{828848C6-5C9E-47D7-9206-5CF75EEC3150}" srcOrd="0" destOrd="0" presId="urn:microsoft.com/office/officeart/2005/8/layout/list1"/>
    <dgm:cxn modelId="{C9B68CE5-61DB-4B65-B5F2-EE8972CE2D94}" type="presOf" srcId="{431D019E-4CB4-4DDF-BD59-0CB19725247F}" destId="{88B6A04E-34BA-49E5-8A98-80EC602CD931}" srcOrd="0" destOrd="0" presId="urn:microsoft.com/office/officeart/2005/8/layout/list1"/>
    <dgm:cxn modelId="{619A74EE-F4FD-447D-BBBD-BA0846FAAA6A}" type="presOf" srcId="{2800EDDD-138C-4AC5-8161-6BB3D7CA85FD}" destId="{1DA651B4-0A06-4F4A-8BA7-3E3DF7DC4C69}" srcOrd="1" destOrd="0" presId="urn:microsoft.com/office/officeart/2005/8/layout/list1"/>
    <dgm:cxn modelId="{A8026AEF-38A2-4780-AED2-2A5842E05913}" type="presOf" srcId="{2800EDDD-138C-4AC5-8161-6BB3D7CA85FD}" destId="{E3C9D4BD-9A6E-4BEA-B46D-69C39434F0EF}" srcOrd="0" destOrd="0" presId="urn:microsoft.com/office/officeart/2005/8/layout/list1"/>
    <dgm:cxn modelId="{5EB6112E-B9EC-4A87-82C4-9E71288BD578}" type="presOf" srcId="{9596C849-326E-48FF-8859-452E88D8BDA6}" destId="{42795825-AE22-4F1B-9643-AEBF1EC16CD2}" srcOrd="0" destOrd="0" presId="urn:microsoft.com/office/officeart/2005/8/layout/list1"/>
    <dgm:cxn modelId="{3B66A700-C2E0-42A8-86F7-8C4B9E3C74B4}" type="presOf" srcId="{9596C849-326E-48FF-8859-452E88D8BDA6}" destId="{8FDEA07B-9003-43FB-AB12-B4226AE3E490}" srcOrd="1" destOrd="0" presId="urn:microsoft.com/office/officeart/2005/8/layout/list1"/>
    <dgm:cxn modelId="{9931872C-A505-4FEB-94C1-16575F54E443}" srcId="{431D019E-4CB4-4DDF-BD59-0CB19725247F}" destId="{9596C849-326E-48FF-8859-452E88D8BDA6}" srcOrd="0" destOrd="0" parTransId="{528953FF-D7D7-48B5-8E35-5EDB4E6F1807}" sibTransId="{F1141E65-1495-40D9-9643-3AF7014F636F}"/>
    <dgm:cxn modelId="{A88BAA5B-D9E8-48C8-B17D-3BE7F782FF82}" type="presOf" srcId="{698C7BD8-639A-421F-89E8-BDB9C03DF53C}" destId="{5A5D0C97-ED0C-4E5A-B69E-CB8C2A52F46B}" srcOrd="1" destOrd="0" presId="urn:microsoft.com/office/officeart/2005/8/layout/list1"/>
    <dgm:cxn modelId="{9F5C3EFC-5923-4CB8-9E1E-2909988CA4ED}" srcId="{431D019E-4CB4-4DDF-BD59-0CB19725247F}" destId="{08FE78DD-122F-4E6D-BB11-99BBA4BA5691}" srcOrd="3" destOrd="0" parTransId="{E32E96B6-77B2-49AC-897D-6F80AF0625CF}" sibTransId="{8C90CD95-B7AA-48F7-B506-8B78A494508D}"/>
    <dgm:cxn modelId="{21AD305D-D8BA-4699-A646-89F145F4F593}" type="presParOf" srcId="{88B6A04E-34BA-49E5-8A98-80EC602CD931}" destId="{D08A8A3C-469E-4752-B520-4150BED2533D}" srcOrd="0" destOrd="0" presId="urn:microsoft.com/office/officeart/2005/8/layout/list1"/>
    <dgm:cxn modelId="{B01A29BD-8F63-4B43-9738-1AE0B8D76178}" type="presParOf" srcId="{D08A8A3C-469E-4752-B520-4150BED2533D}" destId="{42795825-AE22-4F1B-9643-AEBF1EC16CD2}" srcOrd="0" destOrd="0" presId="urn:microsoft.com/office/officeart/2005/8/layout/list1"/>
    <dgm:cxn modelId="{A84A41CB-0738-418E-9786-5BF59919AEC9}" type="presParOf" srcId="{D08A8A3C-469E-4752-B520-4150BED2533D}" destId="{8FDEA07B-9003-43FB-AB12-B4226AE3E490}" srcOrd="1" destOrd="0" presId="urn:microsoft.com/office/officeart/2005/8/layout/list1"/>
    <dgm:cxn modelId="{72EA1FCD-A769-43BC-9810-871EBCB61FC9}" type="presParOf" srcId="{88B6A04E-34BA-49E5-8A98-80EC602CD931}" destId="{48C67A50-4AA6-44C3-99B2-31F4B2F874A8}" srcOrd="1" destOrd="0" presId="urn:microsoft.com/office/officeart/2005/8/layout/list1"/>
    <dgm:cxn modelId="{2FBFBE13-E384-405A-9F85-34516D58ABFD}" type="presParOf" srcId="{88B6A04E-34BA-49E5-8A98-80EC602CD931}" destId="{2A7E1480-1B65-4680-ADE7-202C28F26A07}" srcOrd="2" destOrd="0" presId="urn:microsoft.com/office/officeart/2005/8/layout/list1"/>
    <dgm:cxn modelId="{6BEBF124-C073-45C8-BF10-E9A954947FD0}" type="presParOf" srcId="{88B6A04E-34BA-49E5-8A98-80EC602CD931}" destId="{6403513A-FD09-4EE5-B984-4C4CDB1905BF}" srcOrd="3" destOrd="0" presId="urn:microsoft.com/office/officeart/2005/8/layout/list1"/>
    <dgm:cxn modelId="{7ABC6ED1-4B04-4A89-8AB7-9FE83C1879C6}" type="presParOf" srcId="{88B6A04E-34BA-49E5-8A98-80EC602CD931}" destId="{D2FE3219-65F1-41EF-B350-7B3B296E82FD}" srcOrd="4" destOrd="0" presId="urn:microsoft.com/office/officeart/2005/8/layout/list1"/>
    <dgm:cxn modelId="{ADFAFD52-D6B5-4439-B638-2B6C59CE5D78}" type="presParOf" srcId="{D2FE3219-65F1-41EF-B350-7B3B296E82FD}" destId="{E3C9D4BD-9A6E-4BEA-B46D-69C39434F0EF}" srcOrd="0" destOrd="0" presId="urn:microsoft.com/office/officeart/2005/8/layout/list1"/>
    <dgm:cxn modelId="{86681629-3EB4-4146-87E2-96E04B6052C2}" type="presParOf" srcId="{D2FE3219-65F1-41EF-B350-7B3B296E82FD}" destId="{1DA651B4-0A06-4F4A-8BA7-3E3DF7DC4C69}" srcOrd="1" destOrd="0" presId="urn:microsoft.com/office/officeart/2005/8/layout/list1"/>
    <dgm:cxn modelId="{0960C4BD-472D-4149-9348-497A96F14A14}" type="presParOf" srcId="{88B6A04E-34BA-49E5-8A98-80EC602CD931}" destId="{832C9392-7A2B-4C59-AE4C-355FD5BA135F}" srcOrd="5" destOrd="0" presId="urn:microsoft.com/office/officeart/2005/8/layout/list1"/>
    <dgm:cxn modelId="{D99A7AED-C43F-4991-8BDA-6F6854A21644}" type="presParOf" srcId="{88B6A04E-34BA-49E5-8A98-80EC602CD931}" destId="{8C121787-3D33-4B56-AF8E-21BC0C212004}" srcOrd="6" destOrd="0" presId="urn:microsoft.com/office/officeart/2005/8/layout/list1"/>
    <dgm:cxn modelId="{33E2815B-289F-41D2-8317-7A8ADCFB02A6}" type="presParOf" srcId="{88B6A04E-34BA-49E5-8A98-80EC602CD931}" destId="{0CDDC2D7-6A4A-4F2D-87DF-07D499B29ECB}" srcOrd="7" destOrd="0" presId="urn:microsoft.com/office/officeart/2005/8/layout/list1"/>
    <dgm:cxn modelId="{99D5B48B-CB25-474A-B270-9ECF4EAEAF38}" type="presParOf" srcId="{88B6A04E-34BA-49E5-8A98-80EC602CD931}" destId="{6E42B42F-D801-4643-A88C-4FFB5228FE7F}" srcOrd="8" destOrd="0" presId="urn:microsoft.com/office/officeart/2005/8/layout/list1"/>
    <dgm:cxn modelId="{BEEE839D-58B2-479E-8AE1-F4A5A6978C14}" type="presParOf" srcId="{6E42B42F-D801-4643-A88C-4FFB5228FE7F}" destId="{828848C6-5C9E-47D7-9206-5CF75EEC3150}" srcOrd="0" destOrd="0" presId="urn:microsoft.com/office/officeart/2005/8/layout/list1"/>
    <dgm:cxn modelId="{555CC18A-F147-4C64-8E32-7DB1990BC42B}" type="presParOf" srcId="{6E42B42F-D801-4643-A88C-4FFB5228FE7F}" destId="{5A5D0C97-ED0C-4E5A-B69E-CB8C2A52F46B}" srcOrd="1" destOrd="0" presId="urn:microsoft.com/office/officeart/2005/8/layout/list1"/>
    <dgm:cxn modelId="{18C7A972-909D-436D-96A2-3958229167E3}" type="presParOf" srcId="{88B6A04E-34BA-49E5-8A98-80EC602CD931}" destId="{951DBB95-D0F0-4033-83FC-9E7C5542CB14}" srcOrd="9" destOrd="0" presId="urn:microsoft.com/office/officeart/2005/8/layout/list1"/>
    <dgm:cxn modelId="{D96DDB37-1AA0-4CC7-8D7B-59C87ED50214}" type="presParOf" srcId="{88B6A04E-34BA-49E5-8A98-80EC602CD931}" destId="{CA1EA7A6-B25E-4DDB-A89E-9CB1DF280FC5}" srcOrd="10" destOrd="0" presId="urn:microsoft.com/office/officeart/2005/8/layout/list1"/>
    <dgm:cxn modelId="{C0041FB7-49D5-41F8-A828-709C0E8581C6}" type="presParOf" srcId="{88B6A04E-34BA-49E5-8A98-80EC602CD931}" destId="{94D74C43-7F67-4207-907A-6640986A977B}" srcOrd="11" destOrd="0" presId="urn:microsoft.com/office/officeart/2005/8/layout/list1"/>
    <dgm:cxn modelId="{1C436178-63A3-49B1-9964-3387FFFB36A3}" type="presParOf" srcId="{88B6A04E-34BA-49E5-8A98-80EC602CD931}" destId="{BA0971C2-C2AD-4D20-9C68-EB5B527D046E}" srcOrd="12" destOrd="0" presId="urn:microsoft.com/office/officeart/2005/8/layout/list1"/>
    <dgm:cxn modelId="{881F5D7E-FDF4-48C7-97F0-8105A8C9FE29}" type="presParOf" srcId="{BA0971C2-C2AD-4D20-9C68-EB5B527D046E}" destId="{F67ED185-56F7-4802-8E05-3753A1AEFA93}" srcOrd="0" destOrd="0" presId="urn:microsoft.com/office/officeart/2005/8/layout/list1"/>
    <dgm:cxn modelId="{1090658D-E773-4207-94BC-A9F9141A1906}" type="presParOf" srcId="{BA0971C2-C2AD-4D20-9C68-EB5B527D046E}" destId="{BC15355C-A2EC-42A0-9669-CE86799C4B6B}" srcOrd="1" destOrd="0" presId="urn:microsoft.com/office/officeart/2005/8/layout/list1"/>
    <dgm:cxn modelId="{BADA61AA-D100-4C2B-9424-34415EC7D46E}" type="presParOf" srcId="{88B6A04E-34BA-49E5-8A98-80EC602CD931}" destId="{639E9405-9ACF-4B87-AB6B-7B0D818941B3}" srcOrd="13" destOrd="0" presId="urn:microsoft.com/office/officeart/2005/8/layout/list1"/>
    <dgm:cxn modelId="{42AB484C-C848-41B5-8318-B49E4D02FDE4}" type="presParOf" srcId="{88B6A04E-34BA-49E5-8A98-80EC602CD931}" destId="{91799F67-504A-42A5-A223-BA80BCE7AC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529B2-58E9-40AD-8287-B2C6E46567D4}">
      <dsp:nvSpPr>
        <dsp:cNvPr id="0" name=""/>
        <dsp:cNvSpPr/>
      </dsp:nvSpPr>
      <dsp:spPr>
        <a:xfrm rot="16200000">
          <a:off x="-516916" y="696191"/>
          <a:ext cx="5285437" cy="4250862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Подготовка к школьным, муниципальным, региональным, Всероссийским и Международным очным олимпиадам.  </a:t>
          </a:r>
          <a:endParaRPr lang="ru-RU" sz="2300" b="1" kern="1200" dirty="0"/>
        </a:p>
      </dsp:txBody>
      <dsp:txXfrm rot="5400000">
        <a:off x="744273" y="1500262"/>
        <a:ext cx="3506961" cy="2642719"/>
      </dsp:txXfrm>
    </dsp:sp>
    <dsp:sp modelId="{8F52AA87-7349-47AF-AE4F-AD928BC077F7}">
      <dsp:nvSpPr>
        <dsp:cNvPr id="0" name=""/>
        <dsp:cNvSpPr/>
      </dsp:nvSpPr>
      <dsp:spPr>
        <a:xfrm rot="5400000">
          <a:off x="4160470" y="696191"/>
          <a:ext cx="5285437" cy="4250862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Стимулирование и подготовка учащихся к участию в  заочных предметных олимпиадах и конкурсах.  </a:t>
          </a:r>
          <a:endParaRPr lang="ru-RU" sz="2400" b="1" kern="1200" dirty="0"/>
        </a:p>
      </dsp:txBody>
      <dsp:txXfrm rot="-5400000">
        <a:off x="4677758" y="1500263"/>
        <a:ext cx="3506961" cy="2642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1480-1B65-4680-ADE7-202C28F26A07}">
      <dsp:nvSpPr>
        <dsp:cNvPr id="0" name=""/>
        <dsp:cNvSpPr/>
      </dsp:nvSpPr>
      <dsp:spPr>
        <a:xfrm>
          <a:off x="0" y="1528898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A07B-9003-43FB-AB12-B4226AE3E490}">
      <dsp:nvSpPr>
        <dsp:cNvPr id="0" name=""/>
        <dsp:cNvSpPr/>
      </dsp:nvSpPr>
      <dsp:spPr>
        <a:xfrm>
          <a:off x="415719" y="214332"/>
          <a:ext cx="8080882" cy="1447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Желание учителя этим заниматься. </a:t>
          </a:r>
          <a:endParaRPr lang="ru-RU" sz="2800" b="1" kern="1200" dirty="0"/>
        </a:p>
      </dsp:txBody>
      <dsp:txXfrm>
        <a:off x="486376" y="284989"/>
        <a:ext cx="7939568" cy="1306092"/>
      </dsp:txXfrm>
    </dsp:sp>
    <dsp:sp modelId="{8C121787-3D33-4B56-AF8E-21BC0C212004}">
      <dsp:nvSpPr>
        <dsp:cNvPr id="0" name=""/>
        <dsp:cNvSpPr/>
      </dsp:nvSpPr>
      <dsp:spPr>
        <a:xfrm>
          <a:off x="0" y="3129550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651B4-0A06-4F4A-8BA7-3E3DF7DC4C69}">
      <dsp:nvSpPr>
        <dsp:cNvPr id="0" name=""/>
        <dsp:cNvSpPr/>
      </dsp:nvSpPr>
      <dsp:spPr>
        <a:xfrm>
          <a:off x="408666" y="1804298"/>
          <a:ext cx="8081265" cy="14580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Наличие увлеченных школьников. </a:t>
          </a:r>
          <a:endParaRPr lang="ru-RU" sz="2800" b="1" kern="1200" dirty="0"/>
        </a:p>
      </dsp:txBody>
      <dsp:txXfrm>
        <a:off x="479844" y="1875476"/>
        <a:ext cx="7938909" cy="1315735"/>
      </dsp:txXfrm>
    </dsp:sp>
    <dsp:sp modelId="{CA1EA7A6-B25E-4DDB-A89E-9CB1DF280FC5}">
      <dsp:nvSpPr>
        <dsp:cNvPr id="0" name=""/>
        <dsp:cNvSpPr/>
      </dsp:nvSpPr>
      <dsp:spPr>
        <a:xfrm>
          <a:off x="0" y="4887458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0C97-ED0C-4E5A-B69E-CB8C2A52F46B}">
      <dsp:nvSpPr>
        <dsp:cNvPr id="0" name=""/>
        <dsp:cNvSpPr/>
      </dsp:nvSpPr>
      <dsp:spPr>
        <a:xfrm>
          <a:off x="404102" y="3404950"/>
          <a:ext cx="8089966" cy="1615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Организация целенаправленной подготовки учащихся к олимпиадам по английскому языку.</a:t>
          </a:r>
          <a:endParaRPr lang="ru-RU" sz="2800" b="1" kern="1200" dirty="0"/>
        </a:p>
      </dsp:txBody>
      <dsp:txXfrm>
        <a:off x="482957" y="3483805"/>
        <a:ext cx="7932256" cy="1457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A6F7C-8896-48DC-A842-6B408C986CDB}">
      <dsp:nvSpPr>
        <dsp:cNvPr id="0" name=""/>
        <dsp:cNvSpPr/>
      </dsp:nvSpPr>
      <dsp:spPr>
        <a:xfrm>
          <a:off x="3728473" y="1991477"/>
          <a:ext cx="1900209" cy="18512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Подготовка к олимпиаде </a:t>
          </a:r>
          <a:endParaRPr lang="ru-RU" sz="2000" b="1" kern="1200" dirty="0"/>
        </a:p>
      </dsp:txBody>
      <dsp:txXfrm>
        <a:off x="4006752" y="2262592"/>
        <a:ext cx="1343651" cy="1309057"/>
      </dsp:txXfrm>
    </dsp:sp>
    <dsp:sp modelId="{DBA97C54-D63D-409D-92DC-C119D06336E0}">
      <dsp:nvSpPr>
        <dsp:cNvPr id="0" name=""/>
        <dsp:cNvSpPr/>
      </dsp:nvSpPr>
      <dsp:spPr>
        <a:xfrm rot="16254437">
          <a:off x="4643128" y="1922238"/>
          <a:ext cx="101824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101824" y="184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91495" y="1938136"/>
        <a:ext cx="5091" cy="5091"/>
      </dsp:txXfrm>
    </dsp:sp>
    <dsp:sp modelId="{BE36432F-8948-463E-9FE8-6A8EDA22695A}">
      <dsp:nvSpPr>
        <dsp:cNvPr id="0" name=""/>
        <dsp:cNvSpPr/>
      </dsp:nvSpPr>
      <dsp:spPr>
        <a:xfrm>
          <a:off x="3098521" y="-2473"/>
          <a:ext cx="3222617" cy="18922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3570462" y="274647"/>
        <a:ext cx="2278735" cy="1338051"/>
      </dsp:txXfrm>
    </dsp:sp>
    <dsp:sp modelId="{42374AEC-E797-4315-BB62-030ECBE7CE97}">
      <dsp:nvSpPr>
        <dsp:cNvPr id="0" name=""/>
        <dsp:cNvSpPr/>
      </dsp:nvSpPr>
      <dsp:spPr>
        <a:xfrm rot="137456">
          <a:off x="5627733" y="2944102"/>
          <a:ext cx="372592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72592" y="184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4714" y="2953231"/>
        <a:ext cx="18629" cy="18629"/>
      </dsp:txXfrm>
    </dsp:sp>
    <dsp:sp modelId="{EAB090B9-CE80-4E95-8FE3-3BFFC487CE42}">
      <dsp:nvSpPr>
        <dsp:cNvPr id="0" name=""/>
        <dsp:cNvSpPr/>
      </dsp:nvSpPr>
      <dsp:spPr>
        <a:xfrm>
          <a:off x="5998568" y="1874359"/>
          <a:ext cx="2773835" cy="2302108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404787" y="2211495"/>
        <a:ext cx="1961397" cy="1627836"/>
      </dsp:txXfrm>
    </dsp:sp>
    <dsp:sp modelId="{D023DDE1-8D19-4C8A-9FA0-41EAB668D39B}">
      <dsp:nvSpPr>
        <dsp:cNvPr id="0" name=""/>
        <dsp:cNvSpPr/>
      </dsp:nvSpPr>
      <dsp:spPr>
        <a:xfrm rot="5399977">
          <a:off x="4623462" y="3879442"/>
          <a:ext cx="110242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110242" y="184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75828" y="3895130"/>
        <a:ext cx="5512" cy="5512"/>
      </dsp:txXfrm>
    </dsp:sp>
    <dsp:sp modelId="{C7AFFBD1-15FE-47C9-856E-904312C7578C}">
      <dsp:nvSpPr>
        <dsp:cNvPr id="0" name=""/>
        <dsp:cNvSpPr/>
      </dsp:nvSpPr>
      <dsp:spPr>
        <a:xfrm>
          <a:off x="2792897" y="3953007"/>
          <a:ext cx="3771392" cy="2525241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345205" y="4322820"/>
        <a:ext cx="2666776" cy="1785615"/>
      </dsp:txXfrm>
    </dsp:sp>
    <dsp:sp modelId="{2A4B7EBD-B023-4429-A49F-BF61CD59A217}">
      <dsp:nvSpPr>
        <dsp:cNvPr id="0" name=""/>
        <dsp:cNvSpPr/>
      </dsp:nvSpPr>
      <dsp:spPr>
        <a:xfrm rot="10665931">
          <a:off x="3414182" y="2941864"/>
          <a:ext cx="315171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15171" y="184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63889" y="2952428"/>
        <a:ext cx="15758" cy="15758"/>
      </dsp:txXfrm>
    </dsp:sp>
    <dsp:sp modelId="{C362B671-90FF-4F61-A33C-FFA343F9D60E}">
      <dsp:nvSpPr>
        <dsp:cNvPr id="0" name=""/>
        <dsp:cNvSpPr/>
      </dsp:nvSpPr>
      <dsp:spPr>
        <a:xfrm>
          <a:off x="268711" y="1702899"/>
          <a:ext cx="3147278" cy="264977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29619" y="2090950"/>
        <a:ext cx="2225462" cy="1873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1480-1B65-4680-ADE7-202C28F26A07}">
      <dsp:nvSpPr>
        <dsp:cNvPr id="0" name=""/>
        <dsp:cNvSpPr/>
      </dsp:nvSpPr>
      <dsp:spPr>
        <a:xfrm>
          <a:off x="0" y="1546760"/>
          <a:ext cx="856895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A07B-9003-43FB-AB12-B4226AE3E490}">
      <dsp:nvSpPr>
        <dsp:cNvPr id="0" name=""/>
        <dsp:cNvSpPr/>
      </dsp:nvSpPr>
      <dsp:spPr>
        <a:xfrm>
          <a:off x="419242" y="86131"/>
          <a:ext cx="8149364" cy="1608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Система эффективных уроков.</a:t>
          </a:r>
          <a:endParaRPr lang="ru-RU" sz="2800" b="1" kern="1200" dirty="0"/>
        </a:p>
      </dsp:txBody>
      <dsp:txXfrm>
        <a:off x="497749" y="164638"/>
        <a:ext cx="7992350" cy="1451214"/>
      </dsp:txXfrm>
    </dsp:sp>
    <dsp:sp modelId="{8C121787-3D33-4B56-AF8E-21BC0C212004}">
      <dsp:nvSpPr>
        <dsp:cNvPr id="0" name=""/>
        <dsp:cNvSpPr/>
      </dsp:nvSpPr>
      <dsp:spPr>
        <a:xfrm>
          <a:off x="0" y="3325262"/>
          <a:ext cx="856895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651B4-0A06-4F4A-8BA7-3E3DF7DC4C69}">
      <dsp:nvSpPr>
        <dsp:cNvPr id="0" name=""/>
        <dsp:cNvSpPr/>
      </dsp:nvSpPr>
      <dsp:spPr>
        <a:xfrm>
          <a:off x="412129" y="1852760"/>
          <a:ext cx="8149750" cy="16201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Внеклассная работа. </a:t>
          </a:r>
          <a:endParaRPr lang="ru-RU" sz="2800" b="1" kern="1200" dirty="0"/>
        </a:p>
      </dsp:txBody>
      <dsp:txXfrm>
        <a:off x="491216" y="1931847"/>
        <a:ext cx="7991576" cy="1461927"/>
      </dsp:txXfrm>
    </dsp:sp>
    <dsp:sp modelId="{CA1EA7A6-B25E-4DDB-A89E-9CB1DF280FC5}">
      <dsp:nvSpPr>
        <dsp:cNvPr id="0" name=""/>
        <dsp:cNvSpPr/>
      </dsp:nvSpPr>
      <dsp:spPr>
        <a:xfrm>
          <a:off x="0" y="5278492"/>
          <a:ext cx="856895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0C97-ED0C-4E5A-B69E-CB8C2A52F46B}">
      <dsp:nvSpPr>
        <dsp:cNvPr id="0" name=""/>
        <dsp:cNvSpPr/>
      </dsp:nvSpPr>
      <dsp:spPr>
        <a:xfrm>
          <a:off x="407527" y="3631262"/>
          <a:ext cx="8158525" cy="1794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Использования передовых образовательных технологий.</a:t>
          </a:r>
          <a:endParaRPr lang="ru-RU" sz="2800" b="1" kern="1200" dirty="0"/>
        </a:p>
      </dsp:txBody>
      <dsp:txXfrm>
        <a:off x="495143" y="3718878"/>
        <a:ext cx="7983293" cy="16195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1480-1B65-4680-ADE7-202C28F26A07}">
      <dsp:nvSpPr>
        <dsp:cNvPr id="0" name=""/>
        <dsp:cNvSpPr/>
      </dsp:nvSpPr>
      <dsp:spPr>
        <a:xfrm>
          <a:off x="0" y="654287"/>
          <a:ext cx="8707517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A07B-9003-43FB-AB12-B4226AE3E490}">
      <dsp:nvSpPr>
        <dsp:cNvPr id="0" name=""/>
        <dsp:cNvSpPr/>
      </dsp:nvSpPr>
      <dsp:spPr>
        <a:xfrm>
          <a:off x="433921" y="0"/>
          <a:ext cx="8273595" cy="8332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386" tIns="0" rIns="2303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Наблюдение в ходе уроков.</a:t>
          </a:r>
          <a:endParaRPr lang="ru-RU" sz="2800" b="1" kern="1200" dirty="0"/>
        </a:p>
      </dsp:txBody>
      <dsp:txXfrm>
        <a:off x="474596" y="40675"/>
        <a:ext cx="8192245" cy="751888"/>
      </dsp:txXfrm>
    </dsp:sp>
    <dsp:sp modelId="{8C121787-3D33-4B56-AF8E-21BC0C212004}">
      <dsp:nvSpPr>
        <dsp:cNvPr id="0" name=""/>
        <dsp:cNvSpPr/>
      </dsp:nvSpPr>
      <dsp:spPr>
        <a:xfrm>
          <a:off x="0" y="1597126"/>
          <a:ext cx="8707517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651B4-0A06-4F4A-8BA7-3E3DF7DC4C69}">
      <dsp:nvSpPr>
        <dsp:cNvPr id="0" name=""/>
        <dsp:cNvSpPr/>
      </dsp:nvSpPr>
      <dsp:spPr>
        <a:xfrm>
          <a:off x="418368" y="1052087"/>
          <a:ext cx="8287479" cy="736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386" tIns="0" rIns="2303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Организация исследовательской работы . </a:t>
          </a:r>
          <a:endParaRPr lang="ru-RU" sz="2800" b="1" kern="1200" dirty="0"/>
        </a:p>
      </dsp:txBody>
      <dsp:txXfrm>
        <a:off x="454341" y="1088060"/>
        <a:ext cx="8215533" cy="664972"/>
      </dsp:txXfrm>
    </dsp:sp>
    <dsp:sp modelId="{CA1EA7A6-B25E-4DDB-A89E-9CB1DF280FC5}">
      <dsp:nvSpPr>
        <dsp:cNvPr id="0" name=""/>
        <dsp:cNvSpPr/>
      </dsp:nvSpPr>
      <dsp:spPr>
        <a:xfrm>
          <a:off x="0" y="3131838"/>
          <a:ext cx="8707517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0C97-ED0C-4E5A-B69E-CB8C2A52F46B}">
      <dsp:nvSpPr>
        <dsp:cNvPr id="0" name=""/>
        <dsp:cNvSpPr/>
      </dsp:nvSpPr>
      <dsp:spPr>
        <a:xfrm>
          <a:off x="428147" y="1994926"/>
          <a:ext cx="8274815" cy="1328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386" tIns="0" rIns="2303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Оценка способностей школьников и анализ их успеваемости по смежным дисциплинам.</a:t>
          </a:r>
          <a:endParaRPr lang="ru-RU" sz="2800" b="1" kern="1200" dirty="0"/>
        </a:p>
      </dsp:txBody>
      <dsp:txXfrm>
        <a:off x="493013" y="2059792"/>
        <a:ext cx="8145083" cy="1199060"/>
      </dsp:txXfrm>
    </dsp:sp>
    <dsp:sp modelId="{91799F67-504A-42A5-A223-BA80BCE7ACDC}">
      <dsp:nvSpPr>
        <dsp:cNvPr id="0" name=""/>
        <dsp:cNvSpPr/>
      </dsp:nvSpPr>
      <dsp:spPr>
        <a:xfrm>
          <a:off x="0" y="4499468"/>
          <a:ext cx="8707517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5355C-A2EC-42A0-9669-CE86799C4B6B}">
      <dsp:nvSpPr>
        <dsp:cNvPr id="0" name=""/>
        <dsp:cNvSpPr/>
      </dsp:nvSpPr>
      <dsp:spPr>
        <a:xfrm>
          <a:off x="434100" y="3529638"/>
          <a:ext cx="8266121" cy="1161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386" tIns="0" rIns="2303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Анализ результатов участия учащихся в дистанционных конкурсах  и олимпиадах.</a:t>
          </a:r>
          <a:endParaRPr lang="ru-RU" sz="2800" b="1" kern="1200" dirty="0"/>
        </a:p>
      </dsp:txBody>
      <dsp:txXfrm>
        <a:off x="490810" y="3586348"/>
        <a:ext cx="8152701" cy="1048290"/>
      </dsp:txXfrm>
    </dsp:sp>
    <dsp:sp modelId="{CA2F1ED4-2060-4081-A39C-672C8035CCDD}">
      <dsp:nvSpPr>
        <dsp:cNvPr id="0" name=""/>
        <dsp:cNvSpPr/>
      </dsp:nvSpPr>
      <dsp:spPr>
        <a:xfrm>
          <a:off x="0" y="5452926"/>
          <a:ext cx="8707517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55F46-2468-4F54-9AA0-F850613BE1E9}">
      <dsp:nvSpPr>
        <dsp:cNvPr id="0" name=""/>
        <dsp:cNvSpPr/>
      </dsp:nvSpPr>
      <dsp:spPr>
        <a:xfrm>
          <a:off x="428573" y="4897268"/>
          <a:ext cx="8273732" cy="747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386" tIns="0" rIns="2303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Тестирование.</a:t>
          </a:r>
          <a:endParaRPr lang="ru-RU" sz="2800" b="1" kern="1200" dirty="0"/>
        </a:p>
      </dsp:txBody>
      <dsp:txXfrm>
        <a:off x="465065" y="4933760"/>
        <a:ext cx="8200748" cy="674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A6F7C-8896-48DC-A842-6B408C986CDB}">
      <dsp:nvSpPr>
        <dsp:cNvPr id="0" name=""/>
        <dsp:cNvSpPr/>
      </dsp:nvSpPr>
      <dsp:spPr>
        <a:xfrm>
          <a:off x="3128967" y="2792194"/>
          <a:ext cx="3099220" cy="1624609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коммуникативная компетентность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582837" y="3030112"/>
        <a:ext cx="2191480" cy="1148773"/>
      </dsp:txXfrm>
    </dsp:sp>
    <dsp:sp modelId="{DBA97C54-D63D-409D-92DC-C119D06336E0}">
      <dsp:nvSpPr>
        <dsp:cNvPr id="0" name=""/>
        <dsp:cNvSpPr/>
      </dsp:nvSpPr>
      <dsp:spPr>
        <a:xfrm rot="16197843">
          <a:off x="4149438" y="2245452"/>
          <a:ext cx="1056596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1056596" y="18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651321" y="2237481"/>
        <a:ext cx="52829" cy="52829"/>
      </dsp:txXfrm>
    </dsp:sp>
    <dsp:sp modelId="{BE36432F-8948-463E-9FE8-6A8EDA22695A}">
      <dsp:nvSpPr>
        <dsp:cNvPr id="0" name=""/>
        <dsp:cNvSpPr/>
      </dsp:nvSpPr>
      <dsp:spPr>
        <a:xfrm>
          <a:off x="3065630" y="252610"/>
          <a:ext cx="3222617" cy="1482988"/>
        </a:xfrm>
        <a:prstGeom prst="ellipse">
          <a:avLst/>
        </a:prstGeom>
        <a:gradFill flip="none" rotWithShape="1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4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3537571" y="469789"/>
        <a:ext cx="2278735" cy="1048630"/>
      </dsp:txXfrm>
    </dsp:sp>
    <dsp:sp modelId="{42374AEC-E797-4315-BB62-030ECBE7CE97}">
      <dsp:nvSpPr>
        <dsp:cNvPr id="0" name=""/>
        <dsp:cNvSpPr/>
      </dsp:nvSpPr>
      <dsp:spPr>
        <a:xfrm rot="20201927">
          <a:off x="5847784" y="2934077"/>
          <a:ext cx="689161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689161" y="18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75136" y="2935291"/>
        <a:ext cx="34458" cy="34458"/>
      </dsp:txXfrm>
    </dsp:sp>
    <dsp:sp modelId="{EAB090B9-CE80-4E95-8FE3-3BFFC487CE42}">
      <dsp:nvSpPr>
        <dsp:cNvPr id="0" name=""/>
        <dsp:cNvSpPr/>
      </dsp:nvSpPr>
      <dsp:spPr>
        <a:xfrm>
          <a:off x="6046638" y="1883567"/>
          <a:ext cx="2773835" cy="1068761"/>
        </a:xfrm>
        <a:prstGeom prst="ellipse">
          <a:avLst/>
        </a:prstGeom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14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6452857" y="2040083"/>
        <a:ext cx="1961397" cy="755729"/>
      </dsp:txXfrm>
    </dsp:sp>
    <dsp:sp modelId="{D023DDE1-8D19-4C8A-9FA0-41EAB668D39B}">
      <dsp:nvSpPr>
        <dsp:cNvPr id="0" name=""/>
        <dsp:cNvSpPr/>
      </dsp:nvSpPr>
      <dsp:spPr>
        <a:xfrm rot="5405614">
          <a:off x="4389087" y="4686052"/>
          <a:ext cx="575387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575387" y="18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662396" y="4690111"/>
        <a:ext cx="28769" cy="28769"/>
      </dsp:txXfrm>
    </dsp:sp>
    <dsp:sp modelId="{C7AFFBD1-15FE-47C9-856E-904312C7578C}">
      <dsp:nvSpPr>
        <dsp:cNvPr id="0" name=""/>
        <dsp:cNvSpPr/>
      </dsp:nvSpPr>
      <dsp:spPr>
        <a:xfrm>
          <a:off x="2912508" y="4992189"/>
          <a:ext cx="3525553" cy="1256383"/>
        </a:xfrm>
        <a:prstGeom prst="ellipse">
          <a:avLst/>
        </a:prstGeom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6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3428813" y="5176182"/>
        <a:ext cx="2492943" cy="888397"/>
      </dsp:txXfrm>
    </dsp:sp>
    <dsp:sp modelId="{2A4B7EBD-B023-4429-A49F-BF61CD59A217}">
      <dsp:nvSpPr>
        <dsp:cNvPr id="0" name=""/>
        <dsp:cNvSpPr/>
      </dsp:nvSpPr>
      <dsp:spPr>
        <a:xfrm rot="12020283">
          <a:off x="2830830" y="3012586"/>
          <a:ext cx="601238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601238" y="18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16418" y="3015999"/>
        <a:ext cx="30061" cy="30061"/>
      </dsp:txXfrm>
    </dsp:sp>
    <dsp:sp modelId="{C362B671-90FF-4F61-A33C-FFA343F9D60E}">
      <dsp:nvSpPr>
        <dsp:cNvPr id="0" name=""/>
        <dsp:cNvSpPr/>
      </dsp:nvSpPr>
      <dsp:spPr>
        <a:xfrm>
          <a:off x="188508" y="1965846"/>
          <a:ext cx="3147278" cy="1115258"/>
        </a:xfrm>
        <a:prstGeom prst="ellipse">
          <a:avLst/>
        </a:prstGeom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4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649416" y="2129172"/>
        <a:ext cx="2225462" cy="788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529B2-58E9-40AD-8287-B2C6E46567D4}">
      <dsp:nvSpPr>
        <dsp:cNvPr id="0" name=""/>
        <dsp:cNvSpPr/>
      </dsp:nvSpPr>
      <dsp:spPr>
        <a:xfrm rot="16200000">
          <a:off x="-516916" y="696191"/>
          <a:ext cx="5285437" cy="4250862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Общее повторение грамматики и  лексики.  </a:t>
          </a:r>
          <a:endParaRPr lang="ru-RU" sz="3700" b="1" kern="1200" dirty="0"/>
        </a:p>
      </dsp:txBody>
      <dsp:txXfrm rot="5400000">
        <a:off x="744273" y="1500262"/>
        <a:ext cx="3506961" cy="2642719"/>
      </dsp:txXfrm>
    </dsp:sp>
    <dsp:sp modelId="{8F52AA87-7349-47AF-AE4F-AD928BC077F7}">
      <dsp:nvSpPr>
        <dsp:cNvPr id="0" name=""/>
        <dsp:cNvSpPr/>
      </dsp:nvSpPr>
      <dsp:spPr>
        <a:xfrm rot="5400000">
          <a:off x="4160470" y="696191"/>
          <a:ext cx="5285437" cy="4250862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Углубленное изучение тем, которые вызвали наибольшие трудности.  </a:t>
          </a:r>
          <a:endParaRPr lang="ru-RU" sz="2800" b="1" kern="1200" dirty="0"/>
        </a:p>
      </dsp:txBody>
      <dsp:txXfrm rot="-5400000">
        <a:off x="4677758" y="1500263"/>
        <a:ext cx="3506961" cy="26427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1480-1B65-4680-ADE7-202C28F26A07}">
      <dsp:nvSpPr>
        <dsp:cNvPr id="0" name=""/>
        <dsp:cNvSpPr/>
      </dsp:nvSpPr>
      <dsp:spPr>
        <a:xfrm>
          <a:off x="0" y="1011781"/>
          <a:ext cx="8563501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A07B-9003-43FB-AB12-B4226AE3E490}">
      <dsp:nvSpPr>
        <dsp:cNvPr id="0" name=""/>
        <dsp:cNvSpPr/>
      </dsp:nvSpPr>
      <dsp:spPr>
        <a:xfrm>
          <a:off x="426745" y="0"/>
          <a:ext cx="8136755" cy="10372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76" tIns="0" rIns="22657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Индивидуальные задания для выполнения на уроке.   (Три раза в неделю).</a:t>
          </a:r>
          <a:endParaRPr lang="ru-RU" sz="2800" b="1" kern="1200" dirty="0"/>
        </a:p>
      </dsp:txBody>
      <dsp:txXfrm>
        <a:off x="477378" y="50633"/>
        <a:ext cx="8035489" cy="935956"/>
      </dsp:txXfrm>
    </dsp:sp>
    <dsp:sp modelId="{8C121787-3D33-4B56-AF8E-21BC0C212004}">
      <dsp:nvSpPr>
        <dsp:cNvPr id="0" name=""/>
        <dsp:cNvSpPr/>
      </dsp:nvSpPr>
      <dsp:spPr>
        <a:xfrm>
          <a:off x="0" y="2408278"/>
          <a:ext cx="8563501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651B4-0A06-4F4A-8BA7-3E3DF7DC4C69}">
      <dsp:nvSpPr>
        <dsp:cNvPr id="0" name=""/>
        <dsp:cNvSpPr/>
      </dsp:nvSpPr>
      <dsp:spPr>
        <a:xfrm>
          <a:off x="411449" y="1409581"/>
          <a:ext cx="8150410" cy="11905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76" tIns="0" rIns="22657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Индивидуальные домашние задания.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(Три раза в неделю).</a:t>
          </a:r>
          <a:endParaRPr lang="ru-RU" sz="2800" b="1" kern="1200" dirty="0"/>
        </a:p>
      </dsp:txBody>
      <dsp:txXfrm>
        <a:off x="469568" y="1467700"/>
        <a:ext cx="8034172" cy="1074339"/>
      </dsp:txXfrm>
    </dsp:sp>
    <dsp:sp modelId="{CA1EA7A6-B25E-4DDB-A89E-9CB1DF280FC5}">
      <dsp:nvSpPr>
        <dsp:cNvPr id="0" name=""/>
        <dsp:cNvSpPr/>
      </dsp:nvSpPr>
      <dsp:spPr>
        <a:xfrm>
          <a:off x="0" y="3726388"/>
          <a:ext cx="8563501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0C97-ED0C-4E5A-B69E-CB8C2A52F46B}">
      <dsp:nvSpPr>
        <dsp:cNvPr id="0" name=""/>
        <dsp:cNvSpPr/>
      </dsp:nvSpPr>
      <dsp:spPr>
        <a:xfrm>
          <a:off x="421066" y="2806078"/>
          <a:ext cx="8137955" cy="1112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76" tIns="0" rIns="22657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Задания для выполнения во время консультаций.  (Два часа в неделю).</a:t>
          </a:r>
          <a:endParaRPr lang="ru-RU" sz="2800" b="1" kern="1200" dirty="0"/>
        </a:p>
      </dsp:txBody>
      <dsp:txXfrm>
        <a:off x="475359" y="2860371"/>
        <a:ext cx="8029369" cy="1003604"/>
      </dsp:txXfrm>
    </dsp:sp>
    <dsp:sp modelId="{91799F67-504A-42A5-A223-BA80BCE7ACDC}">
      <dsp:nvSpPr>
        <dsp:cNvPr id="0" name=""/>
        <dsp:cNvSpPr/>
      </dsp:nvSpPr>
      <dsp:spPr>
        <a:xfrm>
          <a:off x="0" y="4892184"/>
          <a:ext cx="8563501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5355C-A2EC-42A0-9669-CE86799C4B6B}">
      <dsp:nvSpPr>
        <dsp:cNvPr id="0" name=""/>
        <dsp:cNvSpPr/>
      </dsp:nvSpPr>
      <dsp:spPr>
        <a:xfrm>
          <a:off x="419394" y="4124188"/>
          <a:ext cx="8139743" cy="9598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76" tIns="0" rIns="22657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Самостоятельная работа.  (В свободное время) </a:t>
          </a:r>
          <a:endParaRPr lang="ru-RU" sz="2800" b="1" kern="1200" dirty="0"/>
        </a:p>
      </dsp:txBody>
      <dsp:txXfrm>
        <a:off x="466251" y="4171045"/>
        <a:ext cx="8046029" cy="866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7F737-CDC6-4B08-93D8-64EC5A753BF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A923B-9DE1-4A8D-B1F7-DE85CFE75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9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F2D-6C69-45D6-AAE6-0FB634D6EC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5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5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5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5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0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4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6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9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3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5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2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6038-6EA6-4BAF-B1E9-5E7DAC443FE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2B6C-4C25-4FA2-BFB1-425E2D22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4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earningapps.org/442039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learningapps.org/display?v=5sujj8n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apps.org/display?v=r1ob7nm5" TargetMode="External"/><Relationship Id="rId5" Type="http://schemas.openxmlformats.org/officeDocument/2006/relationships/hyperlink" Target="https://quizlet.com/16003291/animals-flash-cards/" TargetMode="External"/><Relationship Id="rId4" Type="http://schemas.openxmlformats.org/officeDocument/2006/relationships/hyperlink" Target="http://yandex.ru/clck/jsredir?from=yandex.ru;search/;web;;&amp;text=&amp;etext=1063.4FFs_J-dVN_pHZON9VrxeWmcyhcy37J3zoyB4BK14L9o2iR1S07iLw7xLYNcjrqc.313d1e4f84caeb54f32fddb7882163027dd91fc0&amp;uuid=&amp;state=PEtFfuTeVD5kpHnK9lio9QkU1tHIaqSGlPn8AqNOdb9Z88xKKqKBxtmhm6cQKLHE3iZoQ_vq-W_6S0H5MY9tiuI_P9m--kF6q6cV-qsW2eU&amp;data=UlNrNmk5WktYejY4cHFySjRXSWhXRVVJaU5WelNReWxGcGVBWWFwN3ZHaDQwQURTRnktdkU0QUJMYWYzY2RUYjBzSnQ2TVpOWkYxTUNRSWV6OUY5OTZXeEFLSFZSNUZf&amp;b64e=2&amp;sign=0a8314778839b8ac450ac2766661d78c&amp;keyno=0&amp;cst=AiuY0DBWFJ5Hyx_fyvalFDnQ6iwRBKh7qGk8gIjn053cCtfZskKAedvjjyPrw95jCONMXz67BxOuMERwgEIUn_RkN0wCn5U30JZlJiabpkg8DMcMIPx-QZsLTS_RGfMFx_Ns1lifuYLENQZgDxMXPPlNWEsgE9u3Eshu6J6B_d2dEA_CiU3XVBxXw5L-cg27fvzbpu2gaehOe_jF3AiYVGqqUvQ94ll9mBA0IqVP58N27m3QZSpwygVi005cqOTV&amp;ref=orjY4mGPRjk5boDnW0uvlrrd71vZw9kp2fW0NT3fOivI36vscr6XBwn1xogKGkr5jMpLTzdd82DLOkL4HfpgdpfiBr7n6To1BhI3mVOI0yltl-wiOE7Ps6zitCIDbG14AlppDozWq84zaLmtx31_n-ot86ghKqndiN0tbQZOdrnHvTHZNrVfV17YxLnDMpsWeKOcvXWp3SbBPO2Fd2qHjY9Bn_NmGnnD&amp;l10n=ru&amp;cts=1464026570558&amp;mc=5.402821824218597" TargetMode="External"/><Relationship Id="rId9" Type="http://schemas.openxmlformats.org/officeDocument/2006/relationships/hyperlink" Target="http://zakholga200583727.podomatic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zakholga200583727.podomatic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bbu.com/student/?i=1&amp;a=31603_past_simple_-pas" TargetMode="External"/><Relationship Id="rId5" Type="http://schemas.openxmlformats.org/officeDocument/2006/relationships/hyperlink" Target="http://www.kubbu.com/student/?i=1&amp;a=31599_present_indefinite" TargetMode="External"/><Relationship Id="rId4" Type="http://schemas.openxmlformats.org/officeDocument/2006/relationships/hyperlink" Target="http://letstest.ru/2197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domatic.com/podcasts/zakholga200583727" TargetMode="External"/><Relationship Id="rId4" Type="http://schemas.openxmlformats.org/officeDocument/2006/relationships/hyperlink" Target="http://letstest.ru/2174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gif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achandlearnenglish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rpx.com/file/607653/" TargetMode="External"/><Relationship Id="rId13" Type="http://schemas.openxmlformats.org/officeDocument/2006/relationships/hyperlink" Target="https://vk.com/doc3527995_311083816?hash=7d71ad9265ba0ae96c&amp;dl=89f122e92f79bc3be8" TargetMode="External"/><Relationship Id="rId18" Type="http://schemas.openxmlformats.org/officeDocument/2006/relationships/hyperlink" Target="https://vk.com/doc21245937_403528176?hash=0ffbed4c72a3dbe4a3&amp;dl=333b4fd74514e14c13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vk.com/doc3217357_317070965?hash=b17099914844d82ac1&amp;dl=723146d569cedda89c" TargetMode="External"/><Relationship Id="rId7" Type="http://schemas.openxmlformats.org/officeDocument/2006/relationships/hyperlink" Target="http://www.twirpx.com/file/299083/" TargetMode="External"/><Relationship Id="rId12" Type="http://schemas.openxmlformats.org/officeDocument/2006/relationships/hyperlink" Target="https://vk.com/doc3527995_311083476?hash=fa67ca010eb4bdbaa1&amp;dl=e4d0e1ed30e03b83ce" TargetMode="External"/><Relationship Id="rId17" Type="http://schemas.openxmlformats.org/officeDocument/2006/relationships/hyperlink" Target="https://vk.com/doc197490906_244603284?hash=1c5f4d12ffc8abc93f&amp;dl=53bca835396cc15b52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vk.com/doc197490906_244603179?hash=647a189e48d29c3a2b&amp;dl=c973c2497bdaa665b2" TargetMode="External"/><Relationship Id="rId20" Type="http://schemas.openxmlformats.org/officeDocument/2006/relationships/hyperlink" Target="https://vk.com/doc77569995_288732623?hash=9ee61e0d080397d660&amp;dl=daa48961d9c42a3d0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rendeinglesenleganes.com/resources/FCE%20-%20KEY%20WORD%20TRANSFORMATION%20MADE%20EASY-%20PREVIEW%20.pdf" TargetMode="External"/><Relationship Id="rId11" Type="http://schemas.openxmlformats.org/officeDocument/2006/relationships/hyperlink" Target="http://www.teflgames.com/phrasal_verbs.html" TargetMode="External"/><Relationship Id="rId24" Type="http://schemas.openxmlformats.org/officeDocument/2006/relationships/hyperlink" Target="https://vk.com/doc7113968_281924822?hash=5770867a0bc2d7b201&amp;dl=f782ff0e968d700f83" TargetMode="External"/><Relationship Id="rId5" Type="http://schemas.openxmlformats.org/officeDocument/2006/relationships/hyperlink" Target="https://vk.com/doc9758718_280690303?hash=59827bf11c81a4532e&amp;dl=a2a6c68aec0d6b5463" TargetMode="External"/><Relationship Id="rId15" Type="http://schemas.openxmlformats.org/officeDocument/2006/relationships/hyperlink" Target="https://vk.com/doc291694040_437402704?hash=179ca2370493ab550a&amp;dl=1b1be835f29c7daa2a" TargetMode="External"/><Relationship Id="rId23" Type="http://schemas.openxmlformats.org/officeDocument/2006/relationships/hyperlink" Target="https://vk.com/doc7113968_285494709?hash=794e76620986940c97&amp;dl=ae8e52d2f17948dc89" TargetMode="External"/><Relationship Id="rId10" Type="http://schemas.openxmlformats.org/officeDocument/2006/relationships/hyperlink" Target="https://vk.com/doc3527995_311081397?hash=8918a161b240578486&amp;dl=c3bea3b45cb1ffa3f0" TargetMode="External"/><Relationship Id="rId19" Type="http://schemas.openxmlformats.org/officeDocument/2006/relationships/hyperlink" Target="https://vk.com/doc229236828_250519033?hash=e5b764e5682e6cf755&amp;dl=53e82c872c3f960b9e" TargetMode="External"/><Relationship Id="rId4" Type="http://schemas.openxmlformats.org/officeDocument/2006/relationships/hyperlink" Target="https://vk.com/doc21245937_403528094?hash=545794f33d53229401&amp;dl=a4096a6a02051c92de" TargetMode="External"/><Relationship Id="rId9" Type="http://schemas.openxmlformats.org/officeDocument/2006/relationships/hyperlink" Target="http://www.twirpx.com/file/107453/" TargetMode="External"/><Relationship Id="rId14" Type="http://schemas.openxmlformats.org/officeDocument/2006/relationships/hyperlink" Target="https://vk.com/doc21245937_403528184?hash=e4d0e753940873186c&amp;dl=308d0e7225092a134c" TargetMode="External"/><Relationship Id="rId22" Type="http://schemas.openxmlformats.org/officeDocument/2006/relationships/hyperlink" Target="https://vk.com/doc3217357_317070905?hash=25dd29683f1b108e82&amp;dl=cc09798bfc949c7e63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6.xml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8842" y="1034732"/>
            <a:ext cx="626261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Система подготовки </a:t>
            </a:r>
            <a:r>
              <a:rPr lang="ru-RU" sz="3600" b="1" dirty="0" smtClean="0">
                <a:solidFill>
                  <a:srgbClr val="002060"/>
                </a:solidFill>
              </a:rPr>
              <a:t>учащихся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к олимпиадам и конкурсам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 </a:t>
            </a:r>
            <a:r>
              <a:rPr lang="ru-RU" sz="3600" b="1" dirty="0">
                <a:solidFill>
                  <a:srgbClr val="002060"/>
                </a:solidFill>
              </a:rPr>
              <a:t>английскому языку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лицее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70737" y="4797152"/>
            <a:ext cx="57606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lvl="0" algn="ctr"/>
            <a:r>
              <a:rPr lang="ru-RU" sz="1600" dirty="0">
                <a:solidFill>
                  <a:srgbClr val="002060"/>
                </a:solidFill>
              </a:rPr>
              <a:t>Муниципальное бюджетное образовательное учреждение </a:t>
            </a: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Л</a:t>
            </a:r>
            <a:r>
              <a:rPr lang="ru-RU" sz="1600" dirty="0" smtClean="0">
                <a:solidFill>
                  <a:srgbClr val="002060"/>
                </a:solidFill>
              </a:rPr>
              <a:t>ицей </a:t>
            </a:r>
            <a:r>
              <a:rPr lang="ru-RU" sz="1600" dirty="0">
                <a:solidFill>
                  <a:srgbClr val="002060"/>
                </a:solidFill>
              </a:rPr>
              <a:t>№17»</a:t>
            </a:r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г. Северодвинск, Архангельской обл.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201</a:t>
            </a:r>
            <a:r>
              <a:rPr lang="ru-RU" sz="16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4973" y="4437112"/>
            <a:ext cx="4090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Захарьина Ольга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val="184813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7178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Цели и задачи подготовки учащихся 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олимпиадам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конкурсам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5-6-х классах.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12277"/>
              </p:ext>
            </p:extLst>
          </p:nvPr>
        </p:nvGraphicFramePr>
        <p:xfrm>
          <a:off x="251520" y="1124744"/>
          <a:ext cx="8496944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374"/>
                <a:gridCol w="6215570"/>
              </a:tblGrid>
              <a:tr h="4335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Цель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Формы работы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3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Выявление и развитие у обучающихся творческих способностей и интереса к английскому языку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Кружки и факультативы.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Творческие проекты.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Участие в заочных  олимпиадах и конкурсах.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Тренировочные упражнения в игровой форме, созданные учителем на платформах: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u="sng" dirty="0" err="1">
                          <a:effectLst/>
                          <a:hlinkClick r:id="rId4"/>
                        </a:rPr>
                        <a:t>Quizzlet</a:t>
                      </a:r>
                      <a:r>
                        <a:rPr lang="en-US" sz="2400" u="sng" dirty="0">
                          <a:effectLst/>
                        </a:rPr>
                        <a:t>, </a:t>
                      </a:r>
                      <a:r>
                        <a:rPr lang="ru-RU" sz="2400" u="none" strike="noStrike" dirty="0">
                          <a:effectLst/>
                        </a:rPr>
                        <a:t>например</a:t>
                      </a:r>
                      <a:r>
                        <a:rPr lang="en-US" sz="2400" u="none" strike="noStrike" dirty="0">
                          <a:effectLst/>
                        </a:rPr>
                        <a:t>: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>
                          <a:effectLst/>
                          <a:hlinkClick r:id="rId5"/>
                        </a:rPr>
                        <a:t>Animals</a:t>
                      </a:r>
                      <a:r>
                        <a:rPr lang="en-US" sz="2400" u="sng" dirty="0">
                          <a:effectLst/>
                        </a:rPr>
                        <a:t>;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Learningapps.org, </a:t>
                      </a:r>
                      <a:r>
                        <a:rPr lang="ru-RU" sz="2400" dirty="0">
                          <a:effectLst/>
                        </a:rPr>
                        <a:t>например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u="sng" dirty="0">
                          <a:effectLst/>
                          <a:hlinkClick r:id="rId6"/>
                        </a:rPr>
                        <a:t>Animals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u="sng" dirty="0">
                          <a:effectLst/>
                          <a:hlinkClick r:id="rId7"/>
                        </a:rPr>
                        <a:t>Tag questions</a:t>
                      </a:r>
                      <a:r>
                        <a:rPr lang="en-US" sz="2400" dirty="0">
                          <a:effectLst/>
                        </a:rPr>
                        <a:t>,  </a:t>
                      </a:r>
                      <a:r>
                        <a:rPr lang="en-US" sz="2400" u="sng" dirty="0">
                          <a:effectLst/>
                          <a:hlinkClick r:id="rId8"/>
                        </a:rPr>
                        <a:t>English-speaking Countries</a:t>
                      </a:r>
                      <a:r>
                        <a:rPr lang="en-US" sz="2400" u="sng" dirty="0">
                          <a:effectLst/>
                        </a:rPr>
                        <a:t>);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dirty="0">
                          <a:effectLst/>
                        </a:rPr>
                        <a:t>в программе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ADTester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Тренировочные задания на </a:t>
                      </a:r>
                      <a:r>
                        <a:rPr lang="ru-RU" sz="2400" dirty="0" err="1">
                          <a:effectLst/>
                        </a:rPr>
                        <a:t>аудирование</a:t>
                      </a:r>
                      <a:r>
                        <a:rPr lang="ru-RU" sz="2400" dirty="0">
                          <a:effectLst/>
                        </a:rPr>
                        <a:t>, созданные на платформе  </a:t>
                      </a:r>
                      <a:r>
                        <a:rPr lang="en-US" sz="2400" u="sng" dirty="0" err="1">
                          <a:effectLst/>
                          <a:hlinkClick r:id="rId9"/>
                        </a:rPr>
                        <a:t>Podomatic</a:t>
                      </a:r>
                      <a:r>
                        <a:rPr lang="ru-RU" sz="2400" u="sng" dirty="0">
                          <a:effectLst/>
                          <a:hlinkClick r:id="rId9"/>
                        </a:rPr>
                        <a:t>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34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7178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Цели и задачи подготовки учащихся 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олимпиадам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конкурсам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7-8-х классах.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83911"/>
              </p:ext>
            </p:extLst>
          </p:nvPr>
        </p:nvGraphicFramePr>
        <p:xfrm>
          <a:off x="251520" y="1124744"/>
          <a:ext cx="8568952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708"/>
                <a:gridCol w="6268244"/>
              </a:tblGrid>
              <a:tr h="4335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Цель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Формы работы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3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Углубленное изучение английского языка, формирование интереса к исследовательской работе, подготовка к участию в олимпиадном движении на старшей ступени.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Кружки и факультативы.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заочных  олимпиадах и конкурсах.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проектной деятельности.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научно-исследовательской деятельности.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команды победителей и призеров школьного этапа к муниципальному этапу.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Тренировочные задания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созданные на платформе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Kubbu.com, Let’s Test, 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например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2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Irregular Verbs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Present Simple/Present Continuous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Past Simple/Past Continuous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программах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ADTester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EasyQuizzy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Тренировочные задания на 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аудирование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созданные на платформе </a:t>
                      </a:r>
                      <a:r>
                        <a:rPr lang="en-US" sz="22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Podomatic</a:t>
                      </a:r>
                      <a:r>
                        <a:rPr lang="ru-RU" sz="2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.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19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7178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Цели и задачи подготовки учащихся 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олимпиадам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конкурсам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9-11-х классах.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54876"/>
              </p:ext>
            </p:extLst>
          </p:nvPr>
        </p:nvGraphicFramePr>
        <p:xfrm>
          <a:off x="251520" y="1124744"/>
          <a:ext cx="8568952" cy="547260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300708"/>
                <a:gridCol w="6268244"/>
              </a:tblGrid>
              <a:tr h="4335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Цель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Формы работы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Формирование позитивного мышления, самоконтроля  и самооценки своей деятельности, стремления достигать наивысших результатов.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</a:rPr>
                        <a:t>Подготовка команды победителей и призеров школьного этапа к муниципальному и региональному этапу.</a:t>
                      </a:r>
                    </a:p>
                    <a:p>
                      <a:r>
                        <a:rPr lang="ru-RU" sz="2400" kern="1200" dirty="0" smtClean="0">
                          <a:effectLst/>
                        </a:rPr>
                        <a:t>Разработка индивидуальной образовательной траектории учащихся.</a:t>
                      </a:r>
                    </a:p>
                    <a:p>
                      <a:r>
                        <a:rPr lang="ru-RU" sz="2400" kern="1200" dirty="0" smtClean="0">
                          <a:effectLst/>
                        </a:rPr>
                        <a:t>Тренировочные задания, созданные на платформе </a:t>
                      </a:r>
                      <a:r>
                        <a:rPr lang="en-US" sz="2400" kern="1200" dirty="0" smtClean="0">
                          <a:effectLst/>
                        </a:rPr>
                        <a:t>Let</a:t>
                      </a:r>
                      <a:r>
                        <a:rPr lang="ru-RU" sz="2400" kern="1200" dirty="0" smtClean="0">
                          <a:effectLst/>
                        </a:rPr>
                        <a:t>’</a:t>
                      </a:r>
                      <a:r>
                        <a:rPr lang="en-US" sz="2400" kern="1200" dirty="0" smtClean="0">
                          <a:effectLst/>
                        </a:rPr>
                        <a:t>s Test</a:t>
                      </a:r>
                      <a:r>
                        <a:rPr lang="ru-RU" sz="2400" kern="1200" dirty="0" smtClean="0">
                          <a:effectLst/>
                        </a:rPr>
                        <a:t>, например: </a:t>
                      </a:r>
                      <a:r>
                        <a:rPr lang="en-US" sz="2400" u="sng" kern="1200" dirty="0" smtClean="0">
                          <a:effectLst/>
                          <a:hlinkClick r:id="rId4"/>
                        </a:rPr>
                        <a:t>Placement Test</a:t>
                      </a:r>
                      <a:r>
                        <a:rPr lang="ru-RU" sz="2400" kern="1200" dirty="0" smtClean="0">
                          <a:effectLst/>
                        </a:rPr>
                        <a:t>;</a:t>
                      </a:r>
                    </a:p>
                    <a:p>
                      <a:r>
                        <a:rPr lang="ru-RU" sz="2400" kern="1200" dirty="0" smtClean="0">
                          <a:effectLst/>
                        </a:rPr>
                        <a:t>в программах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ADTester</a:t>
                      </a:r>
                      <a:r>
                        <a:rPr lang="en-US" sz="2400" kern="1200" dirty="0" smtClean="0">
                          <a:effectLst/>
                        </a:rPr>
                        <a:t>, </a:t>
                      </a:r>
                      <a:r>
                        <a:rPr lang="en-US" sz="2400" kern="1200" dirty="0" err="1" smtClean="0">
                          <a:effectLst/>
                        </a:rPr>
                        <a:t>MultiTester</a:t>
                      </a:r>
                      <a:r>
                        <a:rPr lang="en-US" sz="2400" kern="1200" dirty="0" smtClean="0">
                          <a:effectLst/>
                        </a:rPr>
                        <a:t>, Tester, </a:t>
                      </a:r>
                      <a:r>
                        <a:rPr lang="en-US" sz="2400" kern="1200" dirty="0" err="1" smtClean="0">
                          <a:effectLst/>
                        </a:rPr>
                        <a:t>EasyQuizzy</a:t>
                      </a:r>
                      <a:r>
                        <a:rPr lang="en-US" sz="2400" kern="1200" dirty="0" smtClean="0">
                          <a:effectLst/>
                        </a:rPr>
                        <a:t>, </a:t>
                      </a:r>
                      <a:r>
                        <a:rPr lang="ru-RU" sz="2400" kern="1200" dirty="0" smtClean="0">
                          <a:effectLst/>
                        </a:rPr>
                        <a:t>например</a:t>
                      </a:r>
                      <a:r>
                        <a:rPr lang="en-US" sz="2400" kern="1200" dirty="0" smtClean="0">
                          <a:effectLst/>
                        </a:rPr>
                        <a:t>: Subjunctive Mood.  </a:t>
                      </a:r>
                      <a:endParaRPr lang="ru-RU" sz="2400" kern="1200" dirty="0" smtClean="0">
                        <a:effectLst/>
                      </a:endParaRPr>
                    </a:p>
                    <a:p>
                      <a:r>
                        <a:rPr lang="ru-RU" sz="2400" kern="1200" dirty="0" smtClean="0">
                          <a:effectLst/>
                        </a:rPr>
                        <a:t>Тренировочные задания на </a:t>
                      </a:r>
                      <a:r>
                        <a:rPr lang="ru-RU" sz="2400" kern="1200" dirty="0" err="1" smtClean="0">
                          <a:effectLst/>
                        </a:rPr>
                        <a:t>аудирование</a:t>
                      </a:r>
                      <a:r>
                        <a:rPr lang="ru-RU" sz="2400" kern="1200" dirty="0" smtClean="0">
                          <a:effectLst/>
                        </a:rPr>
                        <a:t> , созданные на платформе </a:t>
                      </a:r>
                      <a:r>
                        <a:rPr lang="en-US" sz="2400" u="sng" kern="1200" dirty="0" err="1" smtClean="0">
                          <a:effectLst/>
                          <a:hlinkClick r:id="rId5"/>
                        </a:rPr>
                        <a:t>Podomatic</a:t>
                      </a:r>
                      <a:r>
                        <a:rPr lang="ru-RU" sz="2400" kern="1200" dirty="0" smtClean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99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6632"/>
            <a:ext cx="65925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Необходимые условия для организации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работы по программе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51988070"/>
              </p:ext>
            </p:extLst>
          </p:nvPr>
        </p:nvGraphicFramePr>
        <p:xfrm>
          <a:off x="323528" y="1268760"/>
          <a:ext cx="8496944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42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95131725"/>
              </p:ext>
            </p:extLst>
          </p:nvPr>
        </p:nvGraphicFramePr>
        <p:xfrm>
          <a:off x="0" y="18864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14389" y="620688"/>
            <a:ext cx="28322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базовая подготовка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по </a:t>
            </a:r>
            <a:r>
              <a:rPr lang="ru-RU" sz="2400" b="1" dirty="0">
                <a:solidFill>
                  <a:srgbClr val="002060"/>
                </a:solidFill>
              </a:rPr>
              <a:t>английскому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языку </a:t>
            </a:r>
            <a:r>
              <a:rPr lang="ru-RU" sz="2400" b="1" dirty="0">
                <a:solidFill>
                  <a:srgbClr val="002060"/>
                </a:solidFill>
              </a:rPr>
              <a:t>на уроке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46639" y="2996952"/>
            <a:ext cx="271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самоподготовка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380" y="2521519"/>
            <a:ext cx="26600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подготовка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в рамках </a:t>
            </a:r>
            <a:r>
              <a:rPr lang="ru-RU" sz="2400" b="1" dirty="0">
                <a:solidFill>
                  <a:srgbClr val="002060"/>
                </a:solidFill>
              </a:rPr>
              <a:t>системы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дополнительного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образования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4642" y="4581128"/>
            <a:ext cx="31187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400" b="1" dirty="0">
                <a:solidFill>
                  <a:srgbClr val="002060"/>
                </a:solidFill>
              </a:rPr>
              <a:t>наиболее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способных учащихся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 участию в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определенном </a:t>
            </a:r>
            <a:r>
              <a:rPr lang="ru-RU" sz="2400" b="1" dirty="0">
                <a:solidFill>
                  <a:srgbClr val="002060"/>
                </a:solidFill>
              </a:rPr>
              <a:t>этапе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соревнования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0" name="Picture 6" descr="http://img-fotki.yandex.ru/get/9309/130884706.6a/0_a6084_f26121b6_X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0" y="341041"/>
            <a:ext cx="1234242" cy="12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119413" y="4942390"/>
            <a:ext cx="1341019" cy="1222914"/>
          </a:xfrm>
          <a:prstGeom prst="roundRect">
            <a:avLst>
              <a:gd name="adj" fmla="val 1000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5191" r="-63608" b="-3877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1855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8907" y="260648"/>
            <a:ext cx="6219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Основные этапы подготовки учащихся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262" y="795007"/>
            <a:ext cx="8640960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2800" b="1" dirty="0">
                <a:solidFill>
                  <a:srgbClr val="002060"/>
                </a:solidFill>
              </a:rPr>
              <a:t>творческой </a:t>
            </a:r>
            <a:r>
              <a:rPr lang="ru-RU" sz="2800" b="1" dirty="0" smtClean="0">
                <a:solidFill>
                  <a:srgbClr val="002060"/>
                </a:solidFill>
              </a:rPr>
              <a:t>среды.</a:t>
            </a:r>
            <a:endParaRPr lang="ru-RU" sz="28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Диагностика.</a:t>
            </a:r>
            <a:endParaRPr lang="ru-RU" sz="28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Целеполагание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2800" b="1" dirty="0">
                <a:solidFill>
                  <a:srgbClr val="002060"/>
                </a:solidFill>
              </a:rPr>
              <a:t>участия учащихся в различных видах деятельности.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800" b="1" dirty="0">
                <a:solidFill>
                  <a:srgbClr val="002060"/>
                </a:solidFill>
              </a:rPr>
              <a:t>команды </a:t>
            </a:r>
            <a:r>
              <a:rPr lang="ru-RU" sz="2800" b="1" dirty="0" smtClean="0">
                <a:solidFill>
                  <a:srgbClr val="002060"/>
                </a:solidFill>
              </a:rPr>
              <a:t>школьников.</a:t>
            </a:r>
            <a:endParaRPr lang="ru-RU" sz="28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Построение </a:t>
            </a:r>
            <a:r>
              <a:rPr lang="ru-RU" sz="2800" b="1" dirty="0">
                <a:solidFill>
                  <a:srgbClr val="002060"/>
                </a:solidFill>
              </a:rPr>
              <a:t>индивидуальных образовательных </a:t>
            </a:r>
            <a:r>
              <a:rPr lang="ru-RU" sz="2800" b="1" dirty="0" smtClean="0">
                <a:solidFill>
                  <a:srgbClr val="002060"/>
                </a:solidFill>
              </a:rPr>
              <a:t>траекторий. </a:t>
            </a:r>
            <a:endParaRPr lang="ru-RU" sz="28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Мониторинг </a:t>
            </a:r>
            <a:r>
              <a:rPr lang="ru-RU" sz="2800" b="1" dirty="0">
                <a:solidFill>
                  <a:srgbClr val="002060"/>
                </a:solidFill>
              </a:rPr>
              <a:t>и рефлексия деятельности, как учителя, так и учащихся, внесение необходимых коррективов.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2800" b="1" dirty="0">
                <a:solidFill>
                  <a:srgbClr val="002060"/>
                </a:solidFill>
              </a:rPr>
              <a:t>участия школьников в олимпиаде и достижение положительных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51096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8907" y="260648"/>
            <a:ext cx="5607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1.	Создание творческой среды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33704429"/>
              </p:ext>
            </p:extLst>
          </p:nvPr>
        </p:nvGraphicFramePr>
        <p:xfrm>
          <a:off x="251520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748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60648"/>
            <a:ext cx="3084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2.	Диагностика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75979198"/>
              </p:ext>
            </p:extLst>
          </p:nvPr>
        </p:nvGraphicFramePr>
        <p:xfrm>
          <a:off x="256970" y="803896"/>
          <a:ext cx="8707517" cy="579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577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60648"/>
            <a:ext cx="3608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3.	Целеполагание.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48986"/>
              </p:ext>
            </p:extLst>
          </p:nvPr>
        </p:nvGraphicFramePr>
        <p:xfrm>
          <a:off x="251520" y="1124744"/>
          <a:ext cx="8568952" cy="547260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600400"/>
                <a:gridCol w="4968552"/>
              </a:tblGrid>
              <a:tr h="4335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Вопрос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Цель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9104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</a:rPr>
                        <a:t>Чего вы хотите?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</a:rPr>
                        <a:t>Как вы поймете, что достигли цели?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</a:rPr>
                        <a:t>Почему эта цель важна?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</a:rPr>
                        <a:t> Как вы можете достичь этой цели?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</a:rPr>
                        <a:t>Формулировка перспективных целей и ближайших задач;</a:t>
                      </a:r>
                    </a:p>
                    <a:p>
                      <a:endParaRPr lang="ru-RU" sz="2400" kern="1200" dirty="0" smtClean="0">
                        <a:effectLst/>
                      </a:endParaRPr>
                    </a:p>
                    <a:p>
                      <a:r>
                        <a:rPr lang="ru-RU" sz="2400" kern="1200" dirty="0" smtClean="0">
                          <a:effectLst/>
                        </a:rPr>
                        <a:t>Самоанализ и рефлексия;</a:t>
                      </a:r>
                    </a:p>
                    <a:p>
                      <a:endParaRPr lang="ru-RU" sz="2400" kern="1200" dirty="0" smtClean="0">
                        <a:effectLst/>
                      </a:endParaRPr>
                    </a:p>
                    <a:p>
                      <a:endParaRPr lang="ru-RU" sz="2400" kern="1200" dirty="0" smtClean="0">
                        <a:effectLst/>
                      </a:endParaRPr>
                    </a:p>
                    <a:p>
                      <a:r>
                        <a:rPr lang="ru-RU" sz="2400" kern="1200" dirty="0" smtClean="0">
                          <a:effectLst/>
                        </a:rPr>
                        <a:t>Формирование внутренней мотивации;</a:t>
                      </a:r>
                    </a:p>
                    <a:p>
                      <a:endParaRPr lang="ru-RU" sz="2400" kern="1200" dirty="0" smtClean="0">
                        <a:effectLst/>
                      </a:endParaRPr>
                    </a:p>
                    <a:p>
                      <a:r>
                        <a:rPr lang="ru-RU" sz="2400" kern="1200" dirty="0" smtClean="0">
                          <a:effectLst/>
                        </a:rPr>
                        <a:t>Конкретные шаги, способствующие достижению этой цели.</a:t>
                      </a:r>
                    </a:p>
                    <a:p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2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7517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4"/>
            </a:pPr>
            <a:r>
              <a:rPr lang="ru-RU" sz="28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2800" b="1" dirty="0">
                <a:solidFill>
                  <a:srgbClr val="002060"/>
                </a:solidFill>
              </a:rPr>
              <a:t>участия учащихся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различных видах деятельности.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56328"/>
              </p:ext>
            </p:extLst>
          </p:nvPr>
        </p:nvGraphicFramePr>
        <p:xfrm>
          <a:off x="251520" y="1071625"/>
          <a:ext cx="8568952" cy="571376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664296"/>
                <a:gridCol w="5904656"/>
              </a:tblGrid>
              <a:tr h="79723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проектная деятельность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Использование ИКТ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251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effectLst/>
                        </a:rPr>
                        <a:t>урочная 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effectLst/>
                        </a:rPr>
                        <a:t>внеурочная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effectLst/>
                        </a:rPr>
                        <a:t>образовательные сайты;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effectLst/>
                        </a:rPr>
                        <a:t>иноязычные радиостанции и он-</a:t>
                      </a:r>
                      <a:r>
                        <a:rPr lang="ru-RU" sz="2400" kern="1200" dirty="0" err="1" smtClean="0">
                          <a:effectLst/>
                        </a:rPr>
                        <a:t>лайн</a:t>
                      </a:r>
                      <a:r>
                        <a:rPr lang="ru-RU" sz="2400" kern="1200" dirty="0" smtClean="0">
                          <a:effectLst/>
                        </a:rPr>
                        <a:t> телевидение;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effectLst/>
                        </a:rPr>
                        <a:t>подкасты;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effectLst/>
                        </a:rPr>
                        <a:t>клубы и языковые сообщества;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effectLst/>
                        </a:rPr>
                        <a:t>фильмы, мультфильмы на иностранном языке;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effectLst/>
                        </a:rPr>
                        <a:t>аудиокниги на иностранном языке;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effectLst/>
                        </a:rPr>
                        <a:t>программы для общения в реальном режиме времени, например, </a:t>
                      </a:r>
                      <a:r>
                        <a:rPr lang="ru-RU" sz="2400" kern="1200" dirty="0" err="1" smtClean="0">
                          <a:effectLst/>
                        </a:rPr>
                        <a:t>Skype</a:t>
                      </a:r>
                      <a:r>
                        <a:rPr lang="ru-RU" sz="2400" kern="1200" dirty="0" smtClean="0">
                          <a:effectLst/>
                        </a:rPr>
                        <a:t>, электронная почта и другие;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effectLst/>
                        </a:rPr>
                        <a:t>виртуальные музеи и многие другие;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effectLst/>
                        </a:rPr>
                        <a:t>научно-исследовательская работа.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46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735" y="35609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Основные цели </a:t>
            </a:r>
            <a:r>
              <a:rPr lang="ru-RU" sz="2800" b="1" dirty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задачи проведения </a:t>
            </a:r>
            <a:r>
              <a:rPr lang="ru-RU" sz="2800" b="1" dirty="0">
                <a:solidFill>
                  <a:srgbClr val="002060"/>
                </a:solidFill>
              </a:rPr>
              <a:t>олимпиад по английскому языку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8156" y="1052736"/>
            <a:ext cx="8640960" cy="5221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выявление </a:t>
            </a:r>
            <a:r>
              <a:rPr lang="ru-RU" sz="2800" b="1" dirty="0">
                <a:solidFill>
                  <a:srgbClr val="002060"/>
                </a:solidFill>
              </a:rPr>
              <a:t>наиболее талантливых учащихся в области лингвистики и предоставление возможностей всем желающим учащимся проверить свои знания в области лингвистики в условиях соревнования;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выявление </a:t>
            </a:r>
            <a:r>
              <a:rPr lang="ru-RU" sz="2800" b="1" dirty="0">
                <a:solidFill>
                  <a:srgbClr val="002060"/>
                </a:solidFill>
              </a:rPr>
              <a:t>и развитие у обучающихся творческих способностей и интереса к английскому языку;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привлечение </a:t>
            </a:r>
            <a:r>
              <a:rPr lang="ru-RU" sz="2800" b="1" dirty="0">
                <a:solidFill>
                  <a:srgbClr val="002060"/>
                </a:solidFill>
              </a:rPr>
              <a:t>учащихся к научно-исследовательской деятельности в области лингвистики; </a:t>
            </a:r>
          </a:p>
        </p:txBody>
      </p:sp>
    </p:spTree>
    <p:extLst>
      <p:ext uri="{BB962C8B-B14F-4D97-AF65-F5344CB8AC3E}">
        <p14:creationId xmlns:p14="http://schemas.microsoft.com/office/powerpoint/2010/main" val="75694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7517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5.	Формирование команды школьников, готовящихся к олимпиадам.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689" y="1628800"/>
            <a:ext cx="784887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  </a:t>
            </a:r>
            <a:r>
              <a:rPr lang="ru-RU" sz="3200" dirty="0" smtClean="0"/>
              <a:t>Обзорное </a:t>
            </a:r>
            <a:r>
              <a:rPr lang="ru-RU" sz="3200" dirty="0"/>
              <a:t>повторение лексики и </a:t>
            </a:r>
            <a:r>
              <a:rPr lang="ru-RU" sz="3200" dirty="0" smtClean="0"/>
              <a:t>  грамматики</a:t>
            </a:r>
            <a:r>
              <a:rPr lang="ru-RU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Выполнение </a:t>
            </a:r>
            <a:r>
              <a:rPr lang="ru-RU" sz="3200" dirty="0"/>
              <a:t>тренировочных заданий олимпиад прошлых лет, задания для подготовки к FCE, CAE, IELTS и других.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Самостоятельная </a:t>
            </a:r>
            <a:r>
              <a:rPr lang="ru-RU" sz="3200" dirty="0"/>
              <a:t>подготовка учащихся с помощью дополнительных пособий и персонального сайта учителя </a:t>
            </a:r>
            <a:r>
              <a:rPr lang="ru-RU" sz="3200" dirty="0">
                <a:hlinkClick r:id="rId4"/>
              </a:rPr>
              <a:t>http://teachandlearnenglish.com</a:t>
            </a:r>
            <a:r>
              <a:rPr lang="ru-RU" sz="3200" dirty="0" smtClean="0">
                <a:hlinkClick r:id="rId4"/>
              </a:rPr>
              <a:t>/</a:t>
            </a:r>
            <a:r>
              <a:rPr lang="ru-RU" sz="3200" dirty="0" smtClean="0"/>
              <a:t> 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36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7517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6</a:t>
            </a:r>
            <a:r>
              <a:rPr lang="ru-RU" sz="2800" b="1" dirty="0">
                <a:solidFill>
                  <a:srgbClr val="002060"/>
                </a:solidFill>
              </a:rPr>
              <a:t>.	Построение индивидуальных образовательных траекторий для наиболее перспективных участников.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257" y="1196752"/>
            <a:ext cx="8320213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целеполагание;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планирование: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dirty="0"/>
              <a:t>определение тем консультаций по наиболее сложным и проблемным вопросам;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dirty="0"/>
              <a:t>составление плана занятий с учетом психологических особенностей школьника;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dirty="0"/>
              <a:t>выбор форм отчета ребенка по предмету за определенные промежутки времени;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рефлексия и самооценка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53701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751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7</a:t>
            </a:r>
            <a:r>
              <a:rPr lang="ru-RU" sz="2800" b="1" dirty="0">
                <a:solidFill>
                  <a:srgbClr val="002060"/>
                </a:solidFill>
              </a:rPr>
              <a:t>.	Мониторинг и рефлексия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256" y="980728"/>
            <a:ext cx="8320213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Где </a:t>
            </a:r>
            <a:r>
              <a:rPr lang="ru-RU" sz="3200" dirty="0"/>
              <a:t>я нахожусь сейчас?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Как </a:t>
            </a:r>
            <a:r>
              <a:rPr lang="ru-RU" sz="3200" dirty="0"/>
              <a:t>я двигаюсь к намеченной цели?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Достиг ли ты того результата, который намечал?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Можно </a:t>
            </a:r>
            <a:r>
              <a:rPr lang="ru-RU" sz="3200" dirty="0"/>
              <a:t>ли еще улучшить результат?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Что </a:t>
            </a:r>
            <a:r>
              <a:rPr lang="ru-RU" sz="3200" dirty="0"/>
              <a:t>было самым важным (трудным, интересным)?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8" y="4904603"/>
            <a:ext cx="1438476" cy="150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18866"/>
            <a:ext cx="1505160" cy="159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85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7517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8</a:t>
            </a:r>
            <a:r>
              <a:rPr lang="ru-RU" sz="2800" b="1" dirty="0">
                <a:solidFill>
                  <a:srgbClr val="002060"/>
                </a:solidFill>
              </a:rPr>
              <a:t>.	Организация участия школьников в олимпиаде и достижение положительных результатов.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27211"/>
              </p:ext>
            </p:extLst>
          </p:nvPr>
        </p:nvGraphicFramePr>
        <p:xfrm>
          <a:off x="107503" y="1071625"/>
          <a:ext cx="8856985" cy="5509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610"/>
                <a:gridCol w="7622375"/>
              </a:tblGrid>
              <a:tr h="18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Учебная задача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Учебное пособие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Grammar and Vocabulary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4"/>
                        </a:rPr>
                        <a:t>David Porter . Check your vocabulary for Academic English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8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5"/>
                        </a:rPr>
                        <a:t>Malcom Mann. Steve Taylore-Knowles Exam Skills for Russia Grammar and Vocabulary Macmillan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251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6"/>
                        </a:rPr>
                        <a:t>Cambridge English Advanced. Certificate in Advanced English (CAE) Use of English – Part 4 : Key Word Transformation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3847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Collocations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7"/>
                        </a:rPr>
                        <a:t>Watcyn</a:t>
                      </a:r>
                      <a:r>
                        <a:rPr lang="en-US" sz="1200" u="sng" dirty="0">
                          <a:effectLst/>
                          <a:hlinkClick r:id="rId7"/>
                        </a:rPr>
                        <a:t>-Jones Peter. Test Your English Idioms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8"/>
                        </a:rPr>
                        <a:t>Marks Jon, </a:t>
                      </a:r>
                      <a:r>
                        <a:rPr lang="en-US" sz="1200" u="sng" dirty="0" err="1">
                          <a:effectLst/>
                          <a:hlinkClick r:id="rId8"/>
                        </a:rPr>
                        <a:t>Wooder</a:t>
                      </a:r>
                      <a:r>
                        <a:rPr lang="en-US" sz="1200" u="sng" dirty="0">
                          <a:effectLst/>
                          <a:hlinkClick r:id="rId8"/>
                        </a:rPr>
                        <a:t> Alison. Check Your Vocabulary for Natural English Collocations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9"/>
                        </a:rPr>
                        <a:t>Kiljan Krzysztof. 1000 Trios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Phrasal verbs and idioms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0"/>
                        </a:rPr>
                        <a:t>Т.В. Митрошкина Английские фразовые глаголы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384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1"/>
                        </a:rPr>
                        <a:t>1000 Phrasal Verbs in Context.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1"/>
                        </a:rPr>
                        <a:t>A Self-study Guide for Intermediate to Advanced Students. by Matt Errey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2"/>
                        </a:rPr>
                        <a:t>Michael McCarty. Felicity O’Dell English Phrasal verbs in Use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3"/>
                        </a:rPr>
                        <a:t>Ruth Gairns and Stuart Redman. Idioms and Phrasal verbs. Oxford Word Skills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4"/>
                        </a:rPr>
                        <a:t>Rawdon Wyatt Check your  English vocabulary for Phrasal Verbs and Idioms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8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5"/>
                        </a:rPr>
                        <a:t>3500 английских фразеологизмов и устойчивых словосочетаний. Литвинов П.П. 2007-288с.</a:t>
                      </a:r>
                      <a:r>
                        <a:rPr lang="en-US" sz="1200" u="sng" dirty="0">
                          <a:effectLst/>
                          <a:hlinkClick r:id="rId15"/>
                        </a:rPr>
                        <a:t>PDF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Vocabulary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Michael McCarty. Felicity O’Dell English Vocabulary in Use. Advanced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err="1">
                          <a:effectLst/>
                          <a:hlinkClick r:id="rId16"/>
                        </a:rPr>
                        <a:t>Glennis</a:t>
                      </a:r>
                      <a:r>
                        <a:rPr lang="en-US" sz="1200" u="sng" dirty="0">
                          <a:effectLst/>
                          <a:hlinkClick r:id="rId16"/>
                        </a:rPr>
                        <a:t> </a:t>
                      </a:r>
                      <a:r>
                        <a:rPr lang="en-US" sz="1200" u="sng" dirty="0" err="1">
                          <a:effectLst/>
                          <a:hlinkClick r:id="rId16"/>
                        </a:rPr>
                        <a:t>Pye</a:t>
                      </a:r>
                      <a:r>
                        <a:rPr lang="en-US" sz="1200" u="sng" dirty="0">
                          <a:effectLst/>
                          <a:hlinkClick r:id="rId16"/>
                        </a:rPr>
                        <a:t> Vocabulary in Practice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Pre-intermediate      </a:t>
                      </a:r>
                      <a:r>
                        <a:rPr lang="en-US" sz="1200" u="sng" dirty="0" err="1" smtClean="0">
                          <a:effectLst/>
                          <a:hlinkClick r:id="rId17"/>
                        </a:rPr>
                        <a:t>Glennis</a:t>
                      </a:r>
                      <a:r>
                        <a:rPr lang="en-US" sz="1200" u="sng" dirty="0" smtClean="0">
                          <a:effectLst/>
                          <a:hlinkClick r:id="rId17"/>
                        </a:rPr>
                        <a:t> </a:t>
                      </a:r>
                      <a:r>
                        <a:rPr lang="en-US" sz="1200" u="sng" dirty="0" err="1" smtClean="0">
                          <a:effectLst/>
                          <a:hlinkClick r:id="rId17"/>
                        </a:rPr>
                        <a:t>Pye</a:t>
                      </a:r>
                      <a:r>
                        <a:rPr lang="en-US" sz="1200" u="sng" dirty="0" smtClean="0">
                          <a:effectLst/>
                          <a:hlinkClick r:id="rId17"/>
                        </a:rPr>
                        <a:t> Vocabulary in Practice Intermediate</a:t>
                      </a:r>
                      <a:endParaRPr lang="ru-RU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8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Felicity O’Dell. Michael McCarty. Test Your English vocabulary in use. Upper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Intermediate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8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Ruth </a:t>
                      </a:r>
                      <a:r>
                        <a:rPr lang="en-US" sz="1200" dirty="0" err="1">
                          <a:effectLst/>
                        </a:rPr>
                        <a:t>Gairns</a:t>
                      </a:r>
                      <a:r>
                        <a:rPr lang="en-US" sz="1200" dirty="0">
                          <a:effectLst/>
                        </a:rPr>
                        <a:t> and Stuart Redman Oxford Word Skills Learn and Practice English vocabulary Oxford university Press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8"/>
                        </a:rPr>
                        <a:t>Rawdon Wyatt Check your  English vocabulary for FCE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Practice Tests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Jane Barnes. Drew Hyde. Nick Kenny. Jack Newbrook. Advanced Expert CAE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204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К.С. Махмурян, О.П. </a:t>
                      </a:r>
                      <a:r>
                        <a:rPr lang="ru-RU" sz="1200" dirty="0" err="1">
                          <a:effectLst/>
                        </a:rPr>
                        <a:t>Мельчина</a:t>
                      </a:r>
                      <a:r>
                        <a:rPr lang="ru-RU" sz="1200" dirty="0">
                          <a:effectLst/>
                        </a:rPr>
                        <a:t>. Олимпиады по английскому языку для 9-11 классов: </a:t>
                      </a:r>
                      <a:r>
                        <a:rPr lang="ru-RU" sz="1100" dirty="0">
                          <a:effectLst/>
                        </a:rPr>
                        <a:t>Практикум. –Обнинск: титул, 2013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9"/>
                        </a:rPr>
                        <a:t>Morgan Terry. Judith Wilson IELTS. Practice Tests</a:t>
                      </a:r>
                      <a:r>
                        <a:rPr lang="ru-RU" sz="1200" u="sng" dirty="0">
                          <a:effectLst/>
                          <a:hlinkClick r:id="rId19"/>
                        </a:rPr>
                        <a:t>. </a:t>
                      </a:r>
                      <a:r>
                        <a:rPr lang="en-US" sz="1200" u="sng" dirty="0">
                          <a:effectLst/>
                          <a:hlinkClick r:id="rId19"/>
                        </a:rPr>
                        <a:t>Plus 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0"/>
                        </a:rPr>
                        <a:t>Sally Burgess with Richard </a:t>
                      </a:r>
                      <a:r>
                        <a:rPr lang="en-US" sz="1200" u="sng" dirty="0" err="1">
                          <a:effectLst/>
                          <a:hlinkClick r:id="rId20"/>
                        </a:rPr>
                        <a:t>Acklam</a:t>
                      </a:r>
                      <a:r>
                        <a:rPr lang="en-US" sz="1200" u="sng" dirty="0">
                          <a:effectLst/>
                          <a:hlinkClick r:id="rId20"/>
                        </a:rPr>
                        <a:t>. First certificate Gold exam </a:t>
                      </a:r>
                      <a:r>
                        <a:rPr lang="en-US" sz="1200" u="sng" dirty="0" err="1">
                          <a:effectLst/>
                          <a:hlinkClick r:id="rId20"/>
                        </a:rPr>
                        <a:t>maximiser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>
                          <a:effectLst/>
                          <a:hlinkClick r:id="rId21"/>
                        </a:rPr>
                        <a:t>Cambridge certificate in Advanced English </a:t>
                      </a:r>
                      <a:r>
                        <a:rPr lang="en-US" sz="1200" u="sng" dirty="0" smtClean="0">
                          <a:effectLst/>
                          <a:hlinkClick r:id="rId21"/>
                        </a:rPr>
                        <a:t>1</a:t>
                      </a:r>
                      <a:r>
                        <a:rPr lang="en-US" sz="1200" u="sng" dirty="0" smtClean="0">
                          <a:effectLst/>
                        </a:rPr>
                        <a:t>   </a:t>
                      </a:r>
                      <a:r>
                        <a:rPr lang="en-US" sz="1200" u="sng" dirty="0" smtClean="0">
                          <a:effectLst/>
                          <a:hlinkClick r:id="rId22"/>
                        </a:rPr>
                        <a:t>Cambridge certificate in Advanced English 2</a:t>
                      </a:r>
                      <a:endParaRPr lang="ru-RU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Writing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23"/>
                        </a:rPr>
                        <a:t>Anneli</a:t>
                      </a:r>
                      <a:r>
                        <a:rPr lang="en-US" sz="1200" u="sng" dirty="0">
                          <a:effectLst/>
                          <a:hlinkClick r:id="rId23"/>
                        </a:rPr>
                        <a:t> William Writing foe IELTS</a:t>
                      </a:r>
                      <a:r>
                        <a:rPr lang="en-US" sz="1200" dirty="0">
                          <a:effectLst/>
                        </a:rPr>
                        <a:t> Collins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  <a:tr h="18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Speaking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4"/>
                        </a:rPr>
                        <a:t>Karen </a:t>
                      </a:r>
                      <a:r>
                        <a:rPr lang="en-US" sz="1200" u="sng" dirty="0" err="1">
                          <a:effectLst/>
                          <a:hlinkClick r:id="rId24"/>
                        </a:rPr>
                        <a:t>Kovaks</a:t>
                      </a:r>
                      <a:r>
                        <a:rPr lang="en-US" sz="1200" u="sng" dirty="0">
                          <a:effectLst/>
                          <a:hlinkClick r:id="rId24"/>
                        </a:rPr>
                        <a:t> Speaking for IELTS Collins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04" marR="204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81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99804960"/>
              </p:ext>
            </p:extLst>
          </p:nvPr>
        </p:nvGraphicFramePr>
        <p:xfrm>
          <a:off x="0" y="18864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83105" y="824026"/>
            <a:ext cx="2485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социокультурная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250450"/>
            <a:ext cx="2407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компенсаторная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74" y="2458486"/>
            <a:ext cx="2877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языковая и речевая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604047"/>
            <a:ext cx="352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учебно-познавательная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r="12860" b="4713"/>
          <a:stretch/>
        </p:blipFill>
        <p:spPr bwMode="auto">
          <a:xfrm>
            <a:off x="6714031" y="5509347"/>
            <a:ext cx="2142259" cy="101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cf.ppt-online.org/files/slide/x/XoHBtEqhFUYDrC329JTAQPVseuMLbya5IwzW8G/slide-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7" t="42416"/>
          <a:stretch/>
        </p:blipFill>
        <p:spPr bwMode="auto">
          <a:xfrm>
            <a:off x="7396312" y="375862"/>
            <a:ext cx="1424160" cy="1357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mywonderland.ru/images/banners/training8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7" y="332656"/>
            <a:ext cx="2891847" cy="125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ds02.infourok.ru/uploads/ex/03f7/0002d69e-194f377c/img2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3" t="56534" r="2264" b="2978"/>
          <a:stretch/>
        </p:blipFill>
        <p:spPr bwMode="auto">
          <a:xfrm>
            <a:off x="194107" y="4055356"/>
            <a:ext cx="2793717" cy="154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4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064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ндивидуальная образовательная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траекториияразвития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ученицы 10 Б - 11 Б класса Карповой Татьяны в 2014-2016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г.г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340768"/>
            <a:ext cx="3594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тап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базовой подготовки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60631019"/>
              </p:ext>
            </p:extLst>
          </p:nvPr>
        </p:nvGraphicFramePr>
        <p:xfrm>
          <a:off x="107504" y="1214755"/>
          <a:ext cx="8928992" cy="564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271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ндивидуальная образовательная траектория развития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ученицы 10 Б - 11 Б класса Карповой Татьяны в 2014-2016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г.г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06606258"/>
              </p:ext>
            </p:extLst>
          </p:nvPr>
        </p:nvGraphicFramePr>
        <p:xfrm>
          <a:off x="256971" y="1268760"/>
          <a:ext cx="8563501" cy="538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987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064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Участие учащихся в научно-практических конференциях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конкурсах исследовательских работ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 последние три года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38860"/>
              </p:ext>
            </p:extLst>
          </p:nvPr>
        </p:nvGraphicFramePr>
        <p:xfrm>
          <a:off x="155689" y="1095619"/>
          <a:ext cx="8712968" cy="60631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298"/>
                <a:gridCol w="2280602"/>
                <a:gridCol w="4895191"/>
                <a:gridCol w="1022877"/>
              </a:tblGrid>
              <a:tr h="4015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работы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конкурса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947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«Концепт добра и зла в русских и английских пословицах».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Ученые будущего. Городской конкурс.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XVI </a:t>
                      </a:r>
                      <a:r>
                        <a:rPr lang="ru-RU" sz="1400" dirty="0">
                          <a:effectLst/>
                        </a:rPr>
                        <a:t>Открытая городская учебно-исследовательская конференция школьников «Юность Северодвинска»,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Российский заочный конкурс «Юность. Наука. Культура» (Национально-образовательная программа «Научный потенциал России»)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Участник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место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лауреат </a:t>
                      </a:r>
                      <a:r>
                        <a:rPr lang="ru-RU" sz="1400" dirty="0">
                          <a:effectLst/>
                        </a:rPr>
                        <a:t>2 степени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73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“What’s the use of reading detectives?”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Всероссийский конкурс творческих проектов,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посвящённый 155-летию со дня рождения Артура </a:t>
                      </a:r>
                      <a:r>
                        <a:rPr lang="ru-RU" sz="1400" dirty="0" err="1">
                          <a:effectLst/>
                        </a:rPr>
                        <a:t>Конан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Дойла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( «</a:t>
                      </a:r>
                      <a:r>
                        <a:rPr lang="ru-RU" sz="1400" dirty="0" err="1">
                          <a:effectLst/>
                        </a:rPr>
                        <a:t>Методисты.ру</a:t>
                      </a:r>
                      <a:r>
                        <a:rPr lang="ru-RU" sz="1400" dirty="0">
                          <a:effectLst/>
                        </a:rPr>
                        <a:t>»)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место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Wales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en-US" sz="1400" dirty="0">
                          <a:effectLst/>
                        </a:rPr>
                        <a:t>History and culture.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r>
                        <a:rPr lang="ru-RU" sz="1400" dirty="0">
                          <a:effectLst/>
                        </a:rPr>
                        <a:t> Всероссийский конкурс «Гордость России»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место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Holidays in Great Britain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Всероссийский конкурс «</a:t>
                      </a:r>
                      <a:r>
                        <a:rPr lang="ru-RU" sz="1400" dirty="0" err="1">
                          <a:effectLst/>
                        </a:rPr>
                        <a:t>Медалинград</a:t>
                      </a:r>
                      <a:r>
                        <a:rPr lang="ru-RU" sz="1400" dirty="0">
                          <a:effectLst/>
                        </a:rPr>
                        <a:t> 2016»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Лауреат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4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The Phantom of the Opera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Международный конкурс  летнего читательского марафона издательства RELOD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r>
                        <a:rPr lang="ru-RU" sz="1400" baseline="0" dirty="0" smtClean="0">
                          <a:effectLst/>
                        </a:rPr>
                        <a:t> место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Natural disasters.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r>
                        <a:rPr lang="ru-RU" sz="1400" dirty="0">
                          <a:effectLst/>
                        </a:rPr>
                        <a:t> Международный конкурс «Ищем таланты»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место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4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How</a:t>
                      </a:r>
                      <a:r>
                        <a:rPr lang="en-US" sz="1400" baseline="0" dirty="0" smtClean="0">
                          <a:effectLst/>
                        </a:rPr>
                        <a:t> to survive a natural disaster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Всероссийский конкурс «Узнавай-ка» в номинации «Мир вокруг нас» видео.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 </a:t>
                      </a:r>
                      <a:r>
                        <a:rPr lang="ru-RU" sz="1400" dirty="0" smtClean="0">
                          <a:effectLst/>
                        </a:rPr>
                        <a:t>место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07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«My trip to Scotland»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Всероссийский конкурс «На пути к познанию»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 место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4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Экскурсия по школе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Всероссийский творческий конкурс </a:t>
                      </a:r>
                      <a:r>
                        <a:rPr lang="ru-RU" sz="1400" dirty="0" err="1" smtClean="0">
                          <a:effectLst/>
                        </a:rPr>
                        <a:t>медиапроектов</a:t>
                      </a:r>
                      <a:r>
                        <a:rPr lang="ru-RU" sz="1400" dirty="0" smtClean="0">
                          <a:effectLst/>
                        </a:rPr>
                        <a:t> «Моя школа самая лучшая»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«Мой университет»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место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6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Human rights yesterday, today, tomorrow.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Международный конкурс эссе «Единство в различии»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(компания </a:t>
                      </a:r>
                      <a:r>
                        <a:rPr lang="en-US" sz="1400" dirty="0" err="1">
                          <a:effectLst/>
                        </a:rPr>
                        <a:t>Relod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совместно с музеями Московского Кремля)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место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16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064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Участие учащихся в олимпиадах и конкурсах по английскому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языку в 2015-2016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21719"/>
              </p:ext>
            </p:extLst>
          </p:nvPr>
        </p:nvGraphicFramePr>
        <p:xfrm>
          <a:off x="251522" y="906978"/>
          <a:ext cx="8568951" cy="57767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4032446"/>
                <a:gridCol w="1440160"/>
                <a:gridCol w="3096345"/>
              </a:tblGrid>
              <a:tr h="505133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133">
                <a:tc rowSpan="4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Всероссийская олимпиада школьников английскому языку</a:t>
                      </a: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8  </a:t>
                      </a:r>
                      <a:r>
                        <a:rPr lang="ru-RU" sz="1400" u="sng" dirty="0" err="1" smtClean="0">
                          <a:effectLst/>
                        </a:rPr>
                        <a:t>кл</a:t>
                      </a:r>
                      <a:r>
                        <a:rPr lang="ru-RU" sz="1400" u="sng" dirty="0" smtClean="0">
                          <a:effectLst/>
                        </a:rPr>
                        <a:t>. </a:t>
                      </a:r>
                      <a:r>
                        <a:rPr lang="ru-RU" sz="1400" u="sng" dirty="0">
                          <a:effectLst/>
                        </a:rPr>
                        <a:t>– победитель, </a:t>
                      </a:r>
                      <a:r>
                        <a:rPr lang="ru-RU" sz="1400" u="none" baseline="0" dirty="0" smtClean="0">
                          <a:effectLst/>
                        </a:rPr>
                        <a:t> </a:t>
                      </a:r>
                      <a:r>
                        <a:rPr lang="ru-RU" sz="1400" u="sng" dirty="0" smtClean="0">
                          <a:effectLst/>
                        </a:rPr>
                        <a:t>7 </a:t>
                      </a:r>
                      <a:r>
                        <a:rPr lang="ru-RU" sz="1400" u="sng" dirty="0">
                          <a:effectLst/>
                        </a:rPr>
                        <a:t>призеров     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11 класс </a:t>
                      </a:r>
                      <a:r>
                        <a:rPr lang="ru-RU" sz="1400" u="sng" dirty="0" smtClean="0">
                          <a:effectLst/>
                        </a:rPr>
                        <a:t>– победитель</a:t>
                      </a:r>
                      <a:r>
                        <a:rPr lang="ru-RU" sz="1400" u="none" dirty="0" smtClean="0">
                          <a:effectLst/>
                        </a:rPr>
                        <a:t>, </a:t>
                      </a:r>
                      <a:r>
                        <a:rPr lang="ru-RU" sz="1400" u="sng" dirty="0" smtClean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призеров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  <a:tr h="250730">
                <a:tc vMerge="1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8 </a:t>
                      </a:r>
                      <a:r>
                        <a:rPr lang="ru-RU" sz="1400" u="sng" dirty="0" err="1" smtClean="0">
                          <a:effectLst/>
                        </a:rPr>
                        <a:t>кл</a:t>
                      </a:r>
                      <a:r>
                        <a:rPr lang="ru-RU" sz="1400" u="sng" dirty="0" smtClean="0">
                          <a:effectLst/>
                        </a:rPr>
                        <a:t>. </a:t>
                      </a:r>
                      <a:r>
                        <a:rPr lang="ru-RU" sz="1400" u="sng" dirty="0">
                          <a:effectLst/>
                        </a:rPr>
                        <a:t>–8 </a:t>
                      </a:r>
                      <a:r>
                        <a:rPr lang="ru-RU" sz="1400" u="sng" dirty="0" smtClean="0">
                          <a:effectLst/>
                        </a:rPr>
                        <a:t>призеров</a:t>
                      </a:r>
                      <a:r>
                        <a:rPr lang="ru-RU" sz="1400" u="none" dirty="0" smtClean="0">
                          <a:effectLst/>
                        </a:rPr>
                        <a:t>,</a:t>
                      </a:r>
                      <a:r>
                        <a:rPr lang="ru-RU" sz="1400" u="none" baseline="0" dirty="0" smtClean="0">
                          <a:effectLst/>
                        </a:rPr>
                        <a:t> </a:t>
                      </a:r>
                      <a:r>
                        <a:rPr lang="ru-RU" sz="1400" u="sng" dirty="0" smtClean="0">
                          <a:effectLst/>
                        </a:rPr>
                        <a:t>11 </a:t>
                      </a:r>
                      <a:r>
                        <a:rPr lang="ru-RU" sz="1400" u="sng" dirty="0" err="1" smtClean="0">
                          <a:effectLst/>
                        </a:rPr>
                        <a:t>кл</a:t>
                      </a:r>
                      <a:r>
                        <a:rPr lang="ru-RU" sz="1400" u="sng" dirty="0" smtClean="0">
                          <a:effectLst/>
                        </a:rPr>
                        <a:t>. </a:t>
                      </a:r>
                      <a:r>
                        <a:rPr lang="ru-RU" sz="1400" u="sng" dirty="0">
                          <a:effectLst/>
                        </a:rPr>
                        <a:t>– 7 призеров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  <a:tr h="324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Региональный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11 класс - </a:t>
                      </a:r>
                      <a:r>
                        <a:rPr lang="ru-RU" sz="1400" u="sng" dirty="0" smtClean="0">
                          <a:effectLst/>
                        </a:rPr>
                        <a:t>призер</a:t>
                      </a:r>
                      <a:endParaRPr lang="ru-RU" sz="1400" dirty="0">
                        <a:effectLst/>
                      </a:endParaRPr>
                    </a:p>
                  </a:txBody>
                  <a:tcPr marL="28750" marR="28750" marT="0" marB="0"/>
                </a:tc>
              </a:tr>
              <a:tr h="250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11 класс - </a:t>
                      </a:r>
                      <a:r>
                        <a:rPr lang="ru-RU" sz="1400" u="sng" dirty="0" smtClean="0">
                          <a:effectLst/>
                        </a:rPr>
                        <a:t>призер</a:t>
                      </a:r>
                      <a:endParaRPr lang="ru-RU" sz="1400" dirty="0">
                        <a:effectLst/>
                      </a:endParaRPr>
                    </a:p>
                  </a:txBody>
                  <a:tcPr marL="28750" marR="28750" marT="0" marB="0"/>
                </a:tc>
              </a:tr>
              <a:tr h="250730">
                <a:tc row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Сибирская межрегиональная</a:t>
                      </a: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дистанционная олимпиада школьников</a:t>
                      </a: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английскому языку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 row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Федеральный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2 место среди учащихся 7 – 8 классов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  <a:tr h="510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 победитель среди </a:t>
                      </a:r>
                      <a:r>
                        <a:rPr lang="ru-RU" sz="1400" u="sng" baseline="0" dirty="0" smtClean="0">
                          <a:effectLst/>
                        </a:rPr>
                        <a:t> </a:t>
                      </a:r>
                      <a:r>
                        <a:rPr lang="ru-RU" sz="1400" u="sng" dirty="0" smtClean="0">
                          <a:effectLst/>
                        </a:rPr>
                        <a:t>9 </a:t>
                      </a:r>
                      <a:r>
                        <a:rPr lang="ru-RU" sz="1400" u="sng" dirty="0">
                          <a:effectLst/>
                        </a:rPr>
                        <a:t>– 11 классов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  <a:tr h="571994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Международная дистанционная олимпиада проекта «</a:t>
                      </a:r>
                      <a:r>
                        <a:rPr lang="ru-RU" sz="1400" dirty="0" err="1">
                          <a:effectLst/>
                        </a:rPr>
                        <a:t>Инфоурок</a:t>
                      </a:r>
                      <a:r>
                        <a:rPr lang="ru-RU" sz="1400" dirty="0">
                          <a:effectLst/>
                        </a:rPr>
                        <a:t>»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1 победитель, 1 участник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  <a:tr h="63329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Международный дистанционный блиц-турнир по английскому языку “International Communications”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Международный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11 </a:t>
                      </a:r>
                      <a:r>
                        <a:rPr lang="ru-RU" sz="1400" u="sng" dirty="0" err="1" smtClean="0">
                          <a:effectLst/>
                        </a:rPr>
                        <a:t>кл</a:t>
                      </a:r>
                      <a:r>
                        <a:rPr lang="ru-RU" sz="1400" u="sng" dirty="0" smtClean="0">
                          <a:effectLst/>
                        </a:rPr>
                        <a:t>. </a:t>
                      </a:r>
                      <a:r>
                        <a:rPr lang="ru-RU" sz="1400" u="sng" dirty="0">
                          <a:effectLst/>
                        </a:rPr>
                        <a:t>5 победителей , 1 призер-2 </a:t>
                      </a:r>
                      <a:r>
                        <a:rPr lang="ru-RU" sz="1400" u="sng" dirty="0" smtClean="0">
                          <a:effectLst/>
                        </a:rPr>
                        <a:t>м.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8класс – призер 2 место 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два призера – 3 место </a:t>
                      </a:r>
                      <a:endParaRPr lang="ru-RU" sz="1400" dirty="0">
                        <a:effectLst/>
                      </a:endParaRPr>
                    </a:p>
                  </a:txBody>
                  <a:tcPr marL="28750" marR="28750" marT="0" marB="0"/>
                </a:tc>
              </a:tr>
              <a:tr h="50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Фонетический </a:t>
                      </a:r>
                      <a:r>
                        <a:rPr lang="ru-RU" sz="1400" dirty="0">
                          <a:effectLst/>
                        </a:rPr>
                        <a:t>конкурс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«Удивительный мир звуков»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Муниципальный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8класс - призер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  <a:tr h="505133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Международная онлайн-олимпиада «</a:t>
                      </a:r>
                      <a:r>
                        <a:rPr lang="ru-RU" sz="1400" dirty="0" err="1">
                          <a:effectLst/>
                        </a:rPr>
                        <a:t>Фоксфорда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11 </a:t>
                      </a:r>
                      <a:r>
                        <a:rPr lang="ru-RU" sz="1400" u="sng" dirty="0" err="1" smtClean="0">
                          <a:effectLst/>
                        </a:rPr>
                        <a:t>кл</a:t>
                      </a:r>
                      <a:r>
                        <a:rPr lang="ru-RU" sz="1400" u="sng" dirty="0" smtClean="0">
                          <a:effectLst/>
                        </a:rPr>
                        <a:t>. </a:t>
                      </a:r>
                      <a:r>
                        <a:rPr lang="ru-RU" sz="1400" u="sng" dirty="0">
                          <a:effectLst/>
                        </a:rPr>
                        <a:t>- </a:t>
                      </a:r>
                      <a:r>
                        <a:rPr lang="ru-RU" sz="1400" u="sng" dirty="0" smtClean="0">
                          <a:effectLst/>
                        </a:rPr>
                        <a:t>победитель,</a:t>
                      </a:r>
                      <a:r>
                        <a:rPr lang="ru-RU" sz="1400" u="none" baseline="0" dirty="0" smtClean="0">
                          <a:effectLst/>
                        </a:rPr>
                        <a:t> </a:t>
                      </a:r>
                      <a:r>
                        <a:rPr lang="ru-RU" sz="1400" u="sng" dirty="0" smtClean="0">
                          <a:effectLst/>
                        </a:rPr>
                        <a:t>8 </a:t>
                      </a:r>
                      <a:r>
                        <a:rPr lang="ru-RU" sz="1400" u="sng" dirty="0" err="1" smtClean="0">
                          <a:effectLst/>
                        </a:rPr>
                        <a:t>кл</a:t>
                      </a:r>
                      <a:r>
                        <a:rPr lang="ru-RU" sz="1400" u="sng" dirty="0" smtClean="0">
                          <a:effectLst/>
                        </a:rPr>
                        <a:t>. </a:t>
                      </a:r>
                      <a:r>
                        <a:rPr lang="ru-RU" sz="1400" u="sng" dirty="0">
                          <a:effectLst/>
                        </a:rPr>
                        <a:t>- 2 призера 2 степени, </a:t>
                      </a:r>
                      <a:r>
                        <a:rPr lang="ru-RU" sz="1400" u="none" baseline="0" dirty="0" smtClean="0">
                          <a:effectLst/>
                        </a:rPr>
                        <a:t> </a:t>
                      </a:r>
                      <a:r>
                        <a:rPr lang="ru-RU" sz="1400" u="sng" dirty="0" smtClean="0">
                          <a:effectLst/>
                        </a:rPr>
                        <a:t>2 </a:t>
                      </a:r>
                      <a:r>
                        <a:rPr lang="ru-RU" sz="1400" u="sng" dirty="0">
                          <a:effectLst/>
                        </a:rPr>
                        <a:t>призера 3 степени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  <a:tr h="505133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Фонетический </a:t>
                      </a:r>
                      <a:r>
                        <a:rPr lang="ru-RU" sz="1400" dirty="0">
                          <a:effectLst/>
                        </a:rPr>
                        <a:t>конкурс «Путешествие в страну звуков»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11класс - победитель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  <a:tr h="357886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Всероссийский конкурс сонетов У. </a:t>
                      </a:r>
                      <a:r>
                        <a:rPr lang="ru-RU" sz="1400" dirty="0" smtClean="0">
                          <a:effectLst/>
                        </a:rPr>
                        <a:t>Шекспира</a:t>
                      </a:r>
                      <a:endParaRPr lang="ru-RU" sz="1400" dirty="0">
                        <a:effectLst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11 класс – победитель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36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19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775322"/>
            <a:ext cx="4616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Спасибо за внимание</a:t>
            </a:r>
            <a:r>
              <a:rPr lang="ru-RU" sz="3600" i="1" dirty="0" smtClean="0">
                <a:solidFill>
                  <a:srgbClr val="002060"/>
                </a:solidFill>
              </a:rPr>
              <a:t>.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20" y="3456510"/>
            <a:ext cx="1505160" cy="1590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628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735" y="35609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Основные цели </a:t>
            </a:r>
            <a:r>
              <a:rPr lang="ru-RU" sz="2800" b="1" dirty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задачи проведения </a:t>
            </a:r>
            <a:r>
              <a:rPr lang="ru-RU" sz="2800" b="1" dirty="0">
                <a:solidFill>
                  <a:srgbClr val="002060"/>
                </a:solidFill>
              </a:rPr>
              <a:t>олимпиад по английскому языку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8156" y="1052736"/>
            <a:ext cx="864096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2800" b="1" dirty="0">
                <a:solidFill>
                  <a:srgbClr val="002060"/>
                </a:solidFill>
              </a:rPr>
              <a:t>необходимых условий для поддержки одаренных детей;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800" b="1" dirty="0">
                <a:solidFill>
                  <a:srgbClr val="002060"/>
                </a:solidFill>
              </a:rPr>
              <a:t>интереса к истории и культуре англоязычных стран;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800" b="1" dirty="0">
                <a:solidFill>
                  <a:srgbClr val="002060"/>
                </a:solidFill>
              </a:rPr>
              <a:t>готовности и способности школьников осуществлять речевое общение на межнациональном уровне;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800" b="1" dirty="0">
                <a:solidFill>
                  <a:srgbClr val="002060"/>
                </a:solidFill>
              </a:rPr>
              <a:t>у учащихся творческого подхода к выполнению предложенных </a:t>
            </a:r>
            <a:r>
              <a:rPr lang="ru-RU" sz="2800" b="1" dirty="0" smtClean="0">
                <a:solidFill>
                  <a:srgbClr val="002060"/>
                </a:solidFill>
              </a:rPr>
              <a:t>заданий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6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0" y="14187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Работа </a:t>
            </a:r>
            <a:r>
              <a:rPr lang="ru-RU" sz="2800" b="1" dirty="0">
                <a:solidFill>
                  <a:srgbClr val="002060"/>
                </a:solidFill>
              </a:rPr>
              <a:t>по подготовке учащихся к олимпиадам и конкурсам 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72451420"/>
              </p:ext>
            </p:extLst>
          </p:nvPr>
        </p:nvGraphicFramePr>
        <p:xfrm>
          <a:off x="107504" y="1214755"/>
          <a:ext cx="8928992" cy="564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203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71" y="-6419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719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Участие школьников в заочных олимпиадах </a:t>
            </a:r>
            <a:r>
              <a:rPr lang="ru-RU" sz="2800" b="1" dirty="0" smtClean="0">
                <a:solidFill>
                  <a:srgbClr val="002060"/>
                </a:solidFill>
              </a:rPr>
              <a:t>и конкурсах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735" y="1182004"/>
            <a:ext cx="8208912" cy="4914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47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создание ситуации </a:t>
            </a:r>
            <a:r>
              <a:rPr lang="ru-RU" sz="3200" b="1" dirty="0">
                <a:solidFill>
                  <a:srgbClr val="002060"/>
                </a:solidFill>
              </a:rPr>
              <a:t>успеха;</a:t>
            </a:r>
          </a:p>
          <a:p>
            <a:pPr marL="285750" indent="-285750">
              <a:lnSpc>
                <a:spcPts val="47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развитие интереса </a:t>
            </a:r>
            <a:r>
              <a:rPr lang="ru-RU" sz="3200" b="1" dirty="0">
                <a:solidFill>
                  <a:srgbClr val="002060"/>
                </a:solidFill>
              </a:rPr>
              <a:t>учащихся к изучению английского языка;</a:t>
            </a:r>
          </a:p>
          <a:p>
            <a:pPr marL="285750" indent="-285750">
              <a:lnSpc>
                <a:spcPts val="47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опыт </a:t>
            </a:r>
            <a:r>
              <a:rPr lang="ru-RU" sz="3200" b="1" dirty="0">
                <a:solidFill>
                  <a:srgbClr val="002060"/>
                </a:solidFill>
              </a:rPr>
              <a:t>участия в </a:t>
            </a:r>
            <a:r>
              <a:rPr lang="ru-RU" sz="3200" b="1" dirty="0" smtClean="0">
                <a:solidFill>
                  <a:srgbClr val="002060"/>
                </a:solidFill>
              </a:rPr>
              <a:t>соревнованиях;</a:t>
            </a:r>
            <a:endParaRPr lang="ru-RU" sz="3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ts val="47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3200" b="1" dirty="0">
                <a:solidFill>
                  <a:srgbClr val="002060"/>
                </a:solidFill>
              </a:rPr>
              <a:t>к ГИА;</a:t>
            </a:r>
          </a:p>
          <a:p>
            <a:pPr marL="285750" indent="-285750">
              <a:lnSpc>
                <a:spcPts val="47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сравнение своего результата </a:t>
            </a:r>
            <a:r>
              <a:rPr lang="ru-RU" sz="3200" b="1" dirty="0">
                <a:solidFill>
                  <a:srgbClr val="002060"/>
                </a:solidFill>
              </a:rPr>
              <a:t>с лучшим;</a:t>
            </a:r>
          </a:p>
          <a:p>
            <a:pPr marL="285750" indent="-285750">
              <a:lnSpc>
                <a:spcPts val="47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диплом </a:t>
            </a:r>
            <a:r>
              <a:rPr lang="ru-RU" sz="3200" b="1" dirty="0">
                <a:solidFill>
                  <a:srgbClr val="002060"/>
                </a:solidFill>
              </a:rPr>
              <a:t>или сертификат для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lnSpc>
                <a:spcPts val="4700"/>
              </a:lnSpc>
            </a:pP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школьного </a:t>
            </a:r>
            <a:r>
              <a:rPr lang="ru-RU" sz="3200" b="1" dirty="0">
                <a:solidFill>
                  <a:srgbClr val="002060"/>
                </a:solidFill>
              </a:rPr>
              <a:t>портфолио.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28429"/>
            <a:ext cx="2662995" cy="177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3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0333" y="260648"/>
            <a:ext cx="54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Заочные олимпиады и конкурсы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4512" y="2512060"/>
            <a:ext cx="2633631" cy="2501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042298"/>
            <a:ext cx="2448272" cy="8607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Олимпус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7718" y="1250210"/>
            <a:ext cx="204317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Инфоурок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423424"/>
            <a:ext cx="2376264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Методисты.ру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4795675"/>
            <a:ext cx="216024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Tea4er.ru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522983"/>
            <a:ext cx="1944216" cy="11151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Узнавай-</a:t>
            </a:r>
            <a:r>
              <a:rPr lang="ru-RU" b="1" dirty="0" err="1"/>
              <a:t>ка.рф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4730895"/>
            <a:ext cx="2105000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Всероссийский молодежный чемпионат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284984"/>
            <a:ext cx="2448272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Британский бульдог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56" y="2042298"/>
            <a:ext cx="2304256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Новый урок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60757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Work\Школа\методика\Публикации\Выступления\olympiada\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267"/>
            <a:ext cx="8064896" cy="6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5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8" y="0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48680"/>
            <a:ext cx="2884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Цель программы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196752"/>
            <a:ext cx="545435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ормирование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 развитие творческого потенциала личности, познавательной активности, умения добывать и применять знания на практике.</a:t>
            </a:r>
          </a:p>
        </p:txBody>
      </p:sp>
      <p:pic>
        <p:nvPicPr>
          <p:cNvPr id="2050" name="Picture 2" descr="http://www.kobay.com.tr/images/news/92917mission-vis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40917" b="11912"/>
          <a:stretch/>
        </p:blipFill>
        <p:spPr bwMode="auto">
          <a:xfrm rot="20396822">
            <a:off x="251520" y="343194"/>
            <a:ext cx="2141317" cy="1322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15mj6e6qmt1na.cloudfront.net/i/286360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952328" cy="196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2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Work\konkurs\2015-2016\fon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1"/>
            <a:ext cx="9176271" cy="6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</a:rPr>
              <a:t>                 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18332"/>
            <a:ext cx="3716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Задачи программы</a:t>
            </a:r>
            <a:r>
              <a:rPr lang="ru-RU" dirty="0"/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03107"/>
            <a:ext cx="8568952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Учить </a:t>
            </a:r>
            <a:r>
              <a:rPr lang="ru-RU" sz="2400" b="1" dirty="0">
                <a:solidFill>
                  <a:srgbClr val="002060"/>
                </a:solidFill>
              </a:rPr>
              <a:t>работе с дополнительной и справочной литературой;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Углубить </a:t>
            </a:r>
            <a:r>
              <a:rPr lang="ru-RU" sz="2400" b="1" dirty="0">
                <a:solidFill>
                  <a:srgbClr val="002060"/>
                </a:solidFill>
              </a:rPr>
              <a:t>знания учащихся по предмету;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Создать </a:t>
            </a:r>
            <a:r>
              <a:rPr lang="ru-RU" sz="2400" b="1" dirty="0">
                <a:solidFill>
                  <a:srgbClr val="002060"/>
                </a:solidFill>
              </a:rPr>
              <a:t>условия для каждого ребенка заниматься в соответствии со своими силами и интересами;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Развивать </a:t>
            </a:r>
            <a:r>
              <a:rPr lang="ru-RU" sz="2400" b="1" dirty="0">
                <a:solidFill>
                  <a:srgbClr val="002060"/>
                </a:solidFill>
              </a:rPr>
              <a:t>интерес к предмету, стремление к получению новых, системных знаний;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Развивать </a:t>
            </a:r>
            <a:r>
              <a:rPr lang="ru-RU" sz="2400" b="1" dirty="0">
                <a:solidFill>
                  <a:srgbClr val="002060"/>
                </a:solidFill>
              </a:rPr>
              <a:t>интеллект, мышление, творческое воображение, интерес к интеллектуальным играм, заданиям, речи;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Формировать </a:t>
            </a:r>
            <a:r>
              <a:rPr lang="ru-RU" sz="2400" b="1" dirty="0">
                <a:solidFill>
                  <a:srgbClr val="002060"/>
                </a:solidFill>
              </a:rPr>
              <a:t>позитивное мышление, самоконтроль  и самооценку своей деятельности, коммуникативные умения,  настойчивость в поисках решения проблем, активную позицию, умение отстаивать свою точку зрения, аргументировать её;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Прививать </a:t>
            </a:r>
            <a:r>
              <a:rPr lang="ru-RU" sz="2400" b="1" dirty="0">
                <a:solidFill>
                  <a:srgbClr val="002060"/>
                </a:solidFill>
              </a:rPr>
              <a:t>стремление к самостоятельному получению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99227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1919</Words>
  <Application>Microsoft Office PowerPoint</Application>
  <PresentationFormat>Экран (4:3)</PresentationFormat>
  <Paragraphs>378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Захарьина</dc:creator>
  <cp:lastModifiedBy>Захарьина </cp:lastModifiedBy>
  <cp:revision>43</cp:revision>
  <dcterms:created xsi:type="dcterms:W3CDTF">2016-03-25T17:29:02Z</dcterms:created>
  <dcterms:modified xsi:type="dcterms:W3CDTF">2018-03-13T18:56:59Z</dcterms:modified>
</cp:coreProperties>
</file>