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86410"/>
  </p:normalViewPr>
  <p:slideViewPr>
    <p:cSldViewPr>
      <p:cViewPr>
        <p:scale>
          <a:sx n="100" d="100"/>
          <a:sy n="100" d="100"/>
        </p:scale>
        <p:origin x="-2172" y="-46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5/31/2016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716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5/31/2016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963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5/31/2016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В.В. Кузнецова, учитель информатики МБОУ «Гимназия № 3»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Опыт использования </a:t>
            </a:r>
            <a:r>
              <a:rPr lang="ru-RU" b="1" dirty="0"/>
              <a:t>облачных технологий в образовательном процессе</a:t>
            </a:r>
            <a:endParaRPr lang="ru-RU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1738536" cy="532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 3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применить?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3243"/>
            <a:ext cx="5832648" cy="46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350"/>
            <a:ext cx="4574664" cy="42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35" y="3592337"/>
            <a:ext cx="2990488" cy="312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Необходимость постоянного высокоскоростного соединения с сетью Интернет;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Ограничение функциональных свойств ПО </a:t>
            </a:r>
            <a:r>
              <a:rPr lang="ru-RU" dirty="0" err="1" smtClean="0"/>
              <a:t>по</a:t>
            </a:r>
            <a:r>
              <a:rPr lang="ru-RU" dirty="0" smtClean="0"/>
              <a:t> сравнению с локальными аналогами;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Проблема защиты данных.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облачных технологий</a:t>
            </a:r>
            <a:endParaRPr lang="ru-RU" dirty="0"/>
          </a:p>
        </p:txBody>
      </p:sp>
      <p:pic>
        <p:nvPicPr>
          <p:cNvPr id="10242" name="Picture 2" descr="http://cloudzone.ru/uploads/images/2011/05/435-cloud-mob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97" y="4005064"/>
            <a:ext cx="41433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050904" cy="37730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/>
              <a:t>Под облачными технологиями </a:t>
            </a:r>
            <a:r>
              <a:rPr lang="ru-RU" dirty="0" smtClean="0"/>
              <a:t>понимают </a:t>
            </a:r>
            <a:r>
              <a:rPr lang="ru-RU" dirty="0"/>
              <a:t>технологии </a:t>
            </a:r>
            <a:r>
              <a:rPr lang="ru-RU" dirty="0" smtClean="0"/>
              <a:t>распределённой </a:t>
            </a:r>
            <a:r>
              <a:rPr lang="ru-RU" dirty="0"/>
              <a:t>обработки </a:t>
            </a:r>
            <a:r>
              <a:rPr lang="ru-RU" dirty="0" smtClean="0"/>
              <a:t>данных, в </a:t>
            </a:r>
            <a:r>
              <a:rPr lang="ru-RU" dirty="0"/>
              <a:t>которой компьютерные ресурсы и мощности предоставляются пользователю как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интернет-сервис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Облачные технологии</a:t>
            </a:r>
            <a:endParaRPr lang="ru-RU" dirty="0"/>
          </a:p>
        </p:txBody>
      </p:sp>
      <p:pic>
        <p:nvPicPr>
          <p:cNvPr id="5" name="Picture 2" descr="http://cyberica.ru/images/stories/news/2015-08/2528-infra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89" y="3356992"/>
            <a:ext cx="4211869" cy="31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623731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cloud</a:t>
            </a:r>
            <a:r>
              <a:rPr lang="ru-RU" dirty="0"/>
              <a:t> </a:t>
            </a:r>
            <a:r>
              <a:rPr lang="ru-RU" dirty="0" err="1" smtClean="0"/>
              <a:t>computing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9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 можете не иметь никаких программ на своём компьютере, а иметь только выход в Интернет.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Облачные </a:t>
            </a:r>
            <a:r>
              <a:rPr lang="ru-RU" dirty="0"/>
              <a:t>технологии позволяют экономить на приобретении, поддержке, модернизации ПО и оборудования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Удаленный </a:t>
            </a:r>
            <a:r>
              <a:rPr lang="ru-RU" dirty="0"/>
              <a:t>доступ к данным в облаке — работать можно из любой точки на планете, где есть доступ в сеть Интернет.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облачных технологий</a:t>
            </a:r>
            <a:endParaRPr lang="ru-RU" dirty="0"/>
          </a:p>
        </p:txBody>
      </p:sp>
      <p:pic>
        <p:nvPicPr>
          <p:cNvPr id="2050" name="Picture 2" descr="http://technologies.hut4.ru/images/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45868"/>
            <a:ext cx="2608832" cy="19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7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Наличие у одного человека нескольких компьютеров: на работе, дома, ноутбук, планшет.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Ограниченный </a:t>
            </a:r>
            <a:r>
              <a:rPr lang="ru-RU" dirty="0"/>
              <a:t>объем жесткого диска </a:t>
            </a:r>
            <a:r>
              <a:rPr lang="ru-RU" dirty="0" smtClean="0"/>
              <a:t>компьютера.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Необходимость </a:t>
            </a:r>
            <a:r>
              <a:rPr lang="ru-RU" dirty="0"/>
              <a:t>иметь лицензию на программное обеспечение.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Необходимость </a:t>
            </a:r>
            <a:r>
              <a:rPr lang="ru-RU" dirty="0"/>
              <a:t>работать над одним документом нескольким людям одновременно. </a:t>
            </a:r>
            <a:endParaRPr lang="ru-RU" dirty="0" smtClean="0"/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ru-RU" dirty="0" smtClean="0"/>
              <a:t>совместные </a:t>
            </a:r>
            <a:r>
              <a:rPr lang="ru-RU" dirty="0"/>
              <a:t>проекты учительского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коллектива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ru-RU" dirty="0" smtClean="0"/>
              <a:t>ученические </a:t>
            </a:r>
            <a:r>
              <a:rPr lang="ru-RU" dirty="0"/>
              <a:t>групповые </a:t>
            </a:r>
            <a:r>
              <a:rPr lang="ru-RU" dirty="0" smtClean="0"/>
              <a:t>проекты.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удобно использовать?</a:t>
            </a:r>
            <a:endParaRPr lang="ru-RU" dirty="0"/>
          </a:p>
        </p:txBody>
      </p:sp>
      <p:pic>
        <p:nvPicPr>
          <p:cNvPr id="3074" name="Picture 2" descr="http://s5.hostingkartinok.com/uploads/images/2014/02/a675788cc064db31185870e9f479c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6" y="4725144"/>
            <a:ext cx="3018844" cy="18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0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популярные «Облака»</a:t>
            </a:r>
            <a:endParaRPr lang="ru-RU" dirty="0"/>
          </a:p>
        </p:txBody>
      </p:sp>
      <p:pic>
        <p:nvPicPr>
          <p:cNvPr id="4098" name="Picture 2" descr="облачные хранилищ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54678" cy="136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облачные хранилища да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14" y="2938973"/>
            <a:ext cx="2031186" cy="135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6GoogleDrive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2796"/>
            <a:ext cx="7304572" cy="11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YandexDisk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1" y="3341737"/>
            <a:ext cx="6845956" cy="12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Обзор виртуальных дисков: выбираем лучшее «облако»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1680"/>
            <a:ext cx="5467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Компьютер, подключенный к Интернет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Адрес электронной почты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начать?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2965"/>
            <a:ext cx="7992888" cy="19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221088"/>
            <a:ext cx="4392488" cy="57597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7020272" y="3861048"/>
            <a:ext cx="604217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3970784" cy="1252736"/>
          </a:xfrm>
        </p:spPr>
        <p:txBody>
          <a:bodyPr/>
          <a:lstStyle/>
          <a:p>
            <a:r>
              <a:rPr lang="ru-RU" dirty="0" smtClean="0"/>
              <a:t>Выбрать сервис</a:t>
            </a:r>
          </a:p>
          <a:p>
            <a:r>
              <a:rPr lang="ru-RU" dirty="0" smtClean="0"/>
              <a:t>Начать работать…)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528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/>
          <a:lstStyle/>
          <a:p>
            <a:r>
              <a:rPr lang="ru-RU" dirty="0" smtClean="0"/>
              <a:t>Как начать?</a:t>
            </a:r>
            <a:endParaRPr lang="ru-RU" dirty="0"/>
          </a:p>
        </p:txBody>
      </p:sp>
      <p:sp>
        <p:nvSpPr>
          <p:cNvPr id="4" name="AutoShape 4" descr="Картинки по запросу google док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google докумен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google документ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://1.bp.blogspot.com/-9dNegDnEbTU/VehPGiuM7QI/AAAAAAAAF0A/uTWi35QcJ0A/s1600/Google-Docs-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7" y="3356992"/>
            <a:ext cx="43729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5806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1738536" cy="532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 1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применить?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17" y="3659084"/>
            <a:ext cx="5027861" cy="283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890142" cy="27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1738536" cy="532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 2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применить?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 bwMode="auto">
          <a:xfrm>
            <a:off x="251520" y="2015877"/>
            <a:ext cx="6269342" cy="45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17343" cy="36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958034" cy="30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125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DesignTemplate</vt:lpstr>
      <vt:lpstr>Опыт использования облачных технологий в образовательном процессе</vt:lpstr>
      <vt:lpstr>Облачные технологии</vt:lpstr>
      <vt:lpstr>Суть облачных технологий</vt:lpstr>
      <vt:lpstr>Когда удобно использовать?</vt:lpstr>
      <vt:lpstr>Наиболее популярные «Облака»</vt:lpstr>
      <vt:lpstr>Как начать?</vt:lpstr>
      <vt:lpstr>Как начать?</vt:lpstr>
      <vt:lpstr>Как применить?</vt:lpstr>
      <vt:lpstr>Как применить?</vt:lpstr>
      <vt:lpstr>Как применить?</vt:lpstr>
      <vt:lpstr>Недостатки облачных технологий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2016-05-30T15:23:00Z</dcterms:created>
  <dcterms:modified xsi:type="dcterms:W3CDTF">2016-05-31T10:52:14Z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