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5" r:id="rId15"/>
    <p:sldId id="276" r:id="rId16"/>
    <p:sldId id="277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429684" cy="242891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Ценностные профессиональные ориентиры для педагога, работающего с ребёнком – инвалидом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ru-RU" sz="3100" b="1" dirty="0" smtClean="0"/>
              <a:t> (из опыта учителя начальных классов)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886200"/>
            <a:ext cx="4129094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Суханова Ольга Мстиславовна, 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 начальных классов, 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высшая квалификационная категория,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МБОУ Гимназия № 3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Olga\Desktop\IMG_7018 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2571768" cy="38298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60722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Архангельск, 2016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643174" y="1583358"/>
            <a:ext cx="635798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 ТАК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Президент штаб-квартиры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Samsung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Electronics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странам СНГ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300" dirty="0" smtClean="0">
              <a:solidFill>
                <a:srgbClr val="666666"/>
              </a:solidFill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300" dirty="0" smtClean="0">
              <a:solidFill>
                <a:srgbClr val="666666"/>
              </a:solidFill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300" dirty="0" smtClean="0">
              <a:solidFill>
                <a:srgbClr val="666666"/>
              </a:solidFill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Компания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Samsung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Electronics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протяжении многих лет участвует в различных социально-образовательных проектах в России, направленных, в том числе, на создание необходимых условий получения дополнительного образования и социализации для тех детей, которые в силу некоторых особенностей или состояния здоровья находятся на дистанционном обучении.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мы знаем, что некоторые ребята сталкиваются с непростыми болезнями, которые надолго отрывают их от привычного образа жизни, учебы, друзей и родных. Но мы уверены, что все дети должны иметь равные возможности и достойное качество жизни.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 мы должны сделать все от нас зависящее, чтобы создать особые условия, которые позволят детям, находящимся на длительном лечении, не прекращать процесс обучения и общения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Ким Ы Та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228601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357686" y="1542908"/>
            <a:ext cx="3857652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ВАГАНОВ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НИКОЛАЙ НИКОЛАЕВИЧ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Главный врач Российской детской клинической больницы,</a:t>
            </a:r>
            <a:b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доктор медицинских наук, профессор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Ваганов Николай Николаеви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71480"/>
            <a:ext cx="250033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00100" y="4243407"/>
            <a:ext cx="750099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Школа в Российской детской клинической больнице существует более 27 лет. За это время накоплен огромный опыт госпитальной педагогики. В РДКБ педагогический процесс встроен в лечебный, а не наоборот. Наши педагоги в школе в больнице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тоже врачеватели. Еще многие дети, находящиеся на длительном лечении в стационарах медицинских учреждений России, не имеют возможность получать полноценное образование, и наш опыт, проект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УчимЗнаем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видят свою цель не только в создании полноценной школы в наших клиниках, но и в продвижении решений этой проблемы в целом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умянцев Александр Григорьеви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85794"/>
            <a:ext cx="2571769" cy="340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4071934" y="1058527"/>
            <a:ext cx="31432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РУМЯНЦЕВ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АЛЕКСАНДР ГРИГОРЬЕВИЧ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Директор ФНКЦ ДГОИ имени Дмитрия Рогачева, академик Российской академии наук, доктор медицинских наук, профессор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 rot="10800000" flipV="1">
            <a:off x="714348" y="4438909"/>
            <a:ext cx="842965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Мы, врачи, работаем над целями излечения ребенка, обучаем его семью медицинским навыкам и знаниям, а цель высокую нашим детям ставит именно педагог, который работает в школе в больнице. Дети это очень чувствуют. Это помогает им справляться с болезнью, создает положительный эмоциональный фон. И к этой высокой цели ребенку, его родителям, врачам и учителям можно и нужно идти вместе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Ценностные профессиональные ориентиры для педагога,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работающего с ребёнком – инвалидом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3" descr="C:\Users\Olga\Desktop\Новая папка\IMG_7018 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2928959" cy="423546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71934" y="2071678"/>
            <a:ext cx="391588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друг,</a:t>
            </a:r>
          </a:p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желанный гость,</a:t>
            </a:r>
          </a:p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единица общения,</a:t>
            </a:r>
          </a:p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источник знаний,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6072206"/>
            <a:ext cx="8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Суханова Ольга Мстиславовна, классный руководитель, учитель начальных классов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Ценностные профессиональные ориентиры для педагога,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работающего с ребёнком – инвалидом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Olga\Desktop\Новая папка\teachers-8btkD4yC0F_thumb15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85926"/>
            <a:ext cx="2357454" cy="31337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14744" y="2214554"/>
            <a:ext cx="47269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стимул к счастливой жизни,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утешение,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оптимист,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союзник большой семьи,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5786454"/>
            <a:ext cx="837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Самусенко Светлана Борисовна, зам. директора по УВР, учитель математики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Ценностные профессиональные ориентиры для педагога,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работающего с ребёнком – инвалидом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C:\Users\Olga\Desktop\Новая папка\teachers-xRNh1FS65q_thumb15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3071829" cy="39290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29124" y="2143116"/>
            <a:ext cx="45255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человек с позитивным настроением,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психолог,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представитель огромного общества,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6072206"/>
            <a:ext cx="738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Высоких Любовь Николаевна, классный руководитель, учитель биологии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Ценностные профессиональные ориентиры для педагога,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работающего с ребёнком – инвалидом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Users\Olga\Desktop\Новая папка\syetina_thumb15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500174"/>
            <a:ext cx="2572877" cy="34290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14744" y="2714620"/>
            <a:ext cx="514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организатор социальной адаптации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него,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5786454"/>
            <a:ext cx="53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Суетина Елена Валентиновна, зам. директора по УВР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Ценностные профессиональные ориентиры для педагога,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работающего с ребёнком – инвалидом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1" name="Picture 3" descr="C:\Users\Olga\Desktop\Новая папка\gerasimovsk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3644900" cy="50847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9124" y="2285993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педагог, помогающий овладевать основам умения учиться,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способствующий организации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собственной деятельности,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4714884"/>
            <a:ext cx="3979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Герасимовская Маргарита Евгеньевна,</a:t>
            </a:r>
          </a:p>
          <a:p>
            <a:r>
              <a:rPr lang="ru-RU" dirty="0" smtClean="0"/>
              <a:t>учитель технологии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Ценностные профессиональные ориентиры для педагога,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работающего с ребёнком – инвалидом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Olga\Desktop\Новая папка\teachers-UISHl9iq3K_thumb15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2571768" cy="34290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2214554"/>
            <a:ext cx="3874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воспитатель, ориентирующий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общечеловеческие ценности…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5786454"/>
            <a:ext cx="697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Остудина</a:t>
            </a:r>
            <a:r>
              <a:rPr lang="ru-RU" dirty="0" smtClean="0"/>
              <a:t> Елена Владимировна, учитель изобразительного искусства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Ценностные профессиональные ориентиры для педагога, 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работающего с ребёнком – инвалидом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86439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Доктор работает над целями излечения ребёнка, обучает семью медицинским навыкам и знаниям, способствующие выздоровлению их любимых детей.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Учителя – желанные друзья и гости в семье, они создают положительный, оптимистический эмоциональный фон. Цель высокую нашим детям ставит именно педагог, который работает в школе и в пришкольной больнице.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И к этой высокой цели ребёнку, его родителям, врачам и учителям можно и идти вместе. Ребёнок должен быть счастливым и ценным для себя, для своих близких,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всех окружающих его сверстников.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 на образование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конституционное право гражданина Российской Федерации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643050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единый целенаправленный процесс обучения и воспитания, являющийся общественно значимым благом и осуществляемым в интересах человека, семьи. общества и государства (Федеральный закон «Об образовании» № 273 - ФЗ)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9" y="3929066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учащихся, нуждающихся в длительном лечении, детей – инвалидов, которые по состоянию здоровья не могут посещать образовательные организации, на основании заключения медицинской организации (клинико – экспертной комиссии) и письменного обращения родителей (законных представителей) обучение по общеобразовательным программам организуются на дому или в медицинских организациях (п.33 Порядка, ч. 10 ст. 66 Федерального закона «Об образовании» № 273 - ФЗ)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1439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реабилитации ребёнка – инвалида </a:t>
            </a:r>
          </a:p>
          <a:p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Представляет комплекс оптимальных для этого инвалида реабилитационных мероприятий, включающих в себя отдельные виды, формы, объёмы, срок и порядок реализации медицинских, образовательных, социальных и профессиональных мероприятий.</a:t>
            </a:r>
          </a:p>
          <a:p>
            <a:pPr algn="just"/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образования и условия организации обучения и воспитания обучающихся детей – инвалидов определяется адаптированной образовательной программой и индивидуальной программой реабилитации инвалида (ч. 1 ст. 79 Федерального закона «Об образовании» № 273 – ФЗ).</a:t>
            </a:r>
          </a:p>
          <a:p>
            <a:pPr algn="just"/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учителей при такой необходимости лечащий врач даёт обязательные рекомендации в письменном виде для организации и проведения обучения ребёнка – инвалида.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47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2011 года учителя Гимназии № 3 осуществляют обучение ребёнка –инвалида с онкологическим заболеванием.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214554"/>
            <a:ext cx="66150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 – 4 классы – обучение на дому.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  5 – ого класса – индивидуальное обучение в учебном кабинете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 удобное дневное время по рекомендации лечащих врачей.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450057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оценкам специалистов в течение ближайших пятидесяти лет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один из 250взрослых будет человеком, пережившим в детстве рак.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Уже сегодня в нашей стране живут десятки тысяч людей, излеченных в детстве от злокачественных опухолей.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481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Вопросы социально – психологического характера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000240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  Длительное и тяжёлое лечение сопровождается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ограничением двигательной активности,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ограничением умственной активности,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отрыв детей от их привычной среды, 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отрыв детей от общения со сверстниками,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 отрыв детей от школы…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786322"/>
            <a:ext cx="8454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каждый сензитивный период развития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  И  ОБЩЕНИЕ 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важнейшие условия для развития ребёнка, определяющие его социальную успешность и судьбу.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274838"/>
            <a:ext cx="76438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УчимЗнаем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родился в начале 2014 года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целью построения полноценной общеобразовательной школы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детей, болеющих тяжелыми заболеваниями и в течение длительного времени вынужденных находиться на лечении в условиях стационаров медицинских учреждений.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500174"/>
            <a:ext cx="6112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Современная госпитальная педагогика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Olga\Downloads\74-300x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4000528" cy="10001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644992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/>
              <a:t>ИННОВАЦИОННАЯ ПЛОЩАДКА </a:t>
            </a:r>
            <a:endParaRPr lang="en-US" b="1" cap="all" dirty="0" smtClean="0"/>
          </a:p>
          <a:p>
            <a:pPr algn="ctr"/>
            <a:r>
              <a:rPr lang="ru-RU" b="1" cap="all" dirty="0" smtClean="0"/>
              <a:t>«</a:t>
            </a:r>
            <a:r>
              <a:rPr lang="ru-RU" b="1" cap="all" dirty="0" smtClean="0"/>
              <a:t>ПРОЕКТИРОВАНИЕ И ВНЕДРЕНИЕ ОБРАЗОВАТЕЛЬНОЙ СРЕДЫ ДЛЯ ДЕТЕЙ, НАХОДЯЩИХСЯ НА ДЛИТЕЛЬНОМ ЛЕЧЕНИИ В МЕДИЦИНСКИХ УЧРЕЖДЕНИЯХ»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143380"/>
            <a:ext cx="8501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«УчимЗнаем» охватывает около 400 детей в Детском гематологическом центр имени Дмитрия Рогачева, и около 5000 детей в Российской детской клинической больнице. И все дети проходят обучение по основным предметам, а благодаря МедиаШколе будут заниматься и дополнительным образованием в области медиа и искусства.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00100" y="435688"/>
            <a:ext cx="69422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УчимЗнаем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объединил усилия четырех организаторов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uchimznaem.ru/images/z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2428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uchimznaem.ru/images/z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428736"/>
            <a:ext cx="2514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uchimznaem.ru/images/z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643314"/>
            <a:ext cx="28098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uchimznaem.ru/images/z2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929066"/>
            <a:ext cx="25336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3" descr="Ямбург Евгений Александро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2401947" cy="359169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00364" y="680219"/>
            <a:ext cx="5500726" cy="46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ЯМБУРГ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ЕВГЕНИЙ АЛЕКСАНДРОВИЧ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Директор школы №109, академик Российской академии образования, доктор педагогических наук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ребенок имеет право на чудо. Само по себе обучение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мощный способ реабилитации детей, как в процессе лечения, так и в процессе выздоровления. Тяжело болеющие дети не должны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зацикливаться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болезни, а мы - педагоги, должны работать по совместному протоколу с врачами и организовать учебный процесс так, чтобы он не мешал излечению ребенка, а только помогал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Рисунок 4" descr="Шариков Сергей Виталье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3"/>
            <a:ext cx="2143140" cy="320469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 rot="10800000" flipV="1">
            <a:off x="2928925" y="915378"/>
            <a:ext cx="4482524" cy="503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ШАРИКОВ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980B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СЕРГЕЙ ВИТАЛЬЕВИЧ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Сооснователь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руководитель проекта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УчимЗнаем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300" b="1" dirty="0" smtClean="0">
              <a:solidFill>
                <a:srgbClr val="333333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госпитальной педагогики не является новой, но и медицина с образованием не стоят на месте. Еще очень много тяжело больных детей, месяцами и годами вынуждены находится на лечении в больницах. Мы, педагоги и врачи, не должны позволить тяжелой болезни перевернуть полностью жизнь ребенка и его семьи. Получение образования в условиях стационара медицинского учреждения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не только конституционное право ребенка, но и возможность чувствовать ритм повседневности, видеть позитивные жизненные цели и стремиться к выздоровлению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911</Words>
  <Application>Microsoft Office PowerPoint</Application>
  <PresentationFormat>Экран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Ценностные профессиональные ориентиры для педагога, работающего с ребёнком – инвалидом  (из опыта учителя начальных классов)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Ценностные профессиональные ориентиры для педагога, работающего с ребёнком – инвалидом (из опыта учителя начальных классов) </dc:title>
  <dc:creator>Olga</dc:creator>
  <cp:lastModifiedBy>Olga</cp:lastModifiedBy>
  <cp:revision>19</cp:revision>
  <dcterms:created xsi:type="dcterms:W3CDTF">2016-05-02T16:48:27Z</dcterms:created>
  <dcterms:modified xsi:type="dcterms:W3CDTF">2016-05-10T22:16:57Z</dcterms:modified>
</cp:coreProperties>
</file>