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8E4A-9663-4619-818F-EDBF4F81F467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8E8-DB40-4C7A-9FD6-4C31DCE5D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03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8E4A-9663-4619-818F-EDBF4F81F467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8E8-DB40-4C7A-9FD6-4C31DCE5D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17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8E4A-9663-4619-818F-EDBF4F81F467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8E8-DB40-4C7A-9FD6-4C31DCE5D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38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8E4A-9663-4619-818F-EDBF4F81F467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8E8-DB40-4C7A-9FD6-4C31DCE5D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49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8E4A-9663-4619-818F-EDBF4F81F467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8E8-DB40-4C7A-9FD6-4C31DCE5D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08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8E4A-9663-4619-818F-EDBF4F81F467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8E8-DB40-4C7A-9FD6-4C31DCE5D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10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8E4A-9663-4619-818F-EDBF4F81F467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8E8-DB40-4C7A-9FD6-4C31DCE5D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68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8E4A-9663-4619-818F-EDBF4F81F467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8E8-DB40-4C7A-9FD6-4C31DCE5D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67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8E4A-9663-4619-818F-EDBF4F81F467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8E8-DB40-4C7A-9FD6-4C31DCE5D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06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8E4A-9663-4619-818F-EDBF4F81F467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8E8-DB40-4C7A-9FD6-4C31DCE5D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61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8E4A-9663-4619-818F-EDBF4F81F467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B8E8-DB40-4C7A-9FD6-4C31DCE5D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28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D8E4A-9663-4619-818F-EDBF4F81F467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5B8E8-DB40-4C7A-9FD6-4C31DCE5D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55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i?id=2a000001801d6d63fc10a9de0b99a461f54e-1766800-fast-image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24936" cy="631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23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7"/>
            <a:ext cx="8445624" cy="2592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Bookman Old Style" panose="02050604050505020204" pitchFamily="18" charset="0"/>
              </a:rPr>
              <a:t>Не веришь в свои силы и уже настраиваешь себя на пересдачу? </a:t>
            </a:r>
            <a:r>
              <a:rPr lang="ru-RU" dirty="0" smtClean="0">
                <a:latin typeface="Bookman Old Style" panose="02050604050505020204" pitchFamily="18" charset="0"/>
              </a:rPr>
              <a:t>Пришло </a:t>
            </a:r>
            <a:r>
              <a:rPr lang="ru-RU" dirty="0">
                <a:latin typeface="Bookman Old Style" panose="02050604050505020204" pitchFamily="18" charset="0"/>
              </a:rPr>
              <a:t>время отбросить страхи и начать готовиться</a:t>
            </a:r>
            <a:r>
              <a:rPr lang="ru-RU" dirty="0" smtClean="0">
                <a:latin typeface="Bookman Old Style" panose="02050604050505020204" pitchFamily="18" charset="0"/>
              </a:rPr>
              <a:t>!</a:t>
            </a:r>
            <a:endParaRPr lang="ru-RU" dirty="0">
              <a:latin typeface="Bookman Old Style" panose="02050604050505020204" pitchFamily="18" charset="0"/>
            </a:endParaRPr>
          </a:p>
        </p:txBody>
      </p:sp>
      <p:pic>
        <p:nvPicPr>
          <p:cNvPr id="2050" name="Picture 2" descr="https://img2.freepng.ru/20180426/rxq/kisspng-final-examination-test-anxiety-midterm-exam-clip-a-5ae17b51000054.773556281524726609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6" r="16996"/>
          <a:stretch/>
        </p:blipFill>
        <p:spPr bwMode="auto">
          <a:xfrm>
            <a:off x="827584" y="2636912"/>
            <a:ext cx="3168352" cy="410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st3.depositphotos.com/4297405/14119/v/1600/depositphotos_141196366-stock-illustration-illustration-representing-a-child-raisin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84"/>
          <a:stretch/>
        </p:blipFill>
        <p:spPr bwMode="auto">
          <a:xfrm>
            <a:off x="4830286" y="2368292"/>
            <a:ext cx="2952328" cy="408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3933056"/>
            <a:ext cx="792088" cy="7572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855818" y="3654002"/>
            <a:ext cx="792088" cy="7572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4" name="Picture 6" descr="https://cdn.pixabay.com/photo/2016/10/03/22/18/right-1712992_1280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-1" y="3778593"/>
            <a:ext cx="1130835" cy="117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s://cdn.pixabay.com/photo/2016/10/03/22/18/right-1712992_1280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794337" y="3118317"/>
            <a:ext cx="1130836" cy="117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617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</a:rPr>
              <a:t>Полезные советы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9728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Bookman Old Style" panose="02050604050505020204" pitchFamily="18" charset="0"/>
              </a:rPr>
              <a:t>Мотивируй себя. Представь, как ты будешь гордиться собой и сможешь с чистой совестью отдыхать всё лето!  </a:t>
            </a:r>
            <a:endParaRPr lang="ru-RU" dirty="0" smtClean="0">
              <a:latin typeface="Bookman Old Style" panose="02050604050505020204" pitchFamily="18" charset="0"/>
            </a:endParaRPr>
          </a:p>
        </p:txBody>
      </p:sp>
      <p:pic>
        <p:nvPicPr>
          <p:cNvPr id="3074" name="Picture 2" descr="https://img.freepik.com/free-vector/summer-time-family-vacation-children-on-beach_81522-1211.jpg?size=626&amp;ext=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36912"/>
            <a:ext cx="5328592" cy="443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54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</a:rPr>
              <a:t>Полезные советы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11683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Составь план с темами, которые нужно пройти и повторить. Распредели эти темы на оставшееся до экзамена время. Так ты будешь видеть, сколько уже выучено, и сколько осталось. </a:t>
            </a:r>
            <a:endParaRPr lang="ru-RU" dirty="0">
              <a:latin typeface="Bookman Old Style" panose="02050604050505020204" pitchFamily="18" charset="0"/>
            </a:endParaRPr>
          </a:p>
        </p:txBody>
      </p:sp>
      <p:pic>
        <p:nvPicPr>
          <p:cNvPr id="4102" name="Picture 6" descr="http://www.philly-aims.com/wp-content/uploads/2019/06/lovely-hand-drawn-planning-schedule-concept_23-2147938139-626x44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429000"/>
            <a:ext cx="5098554" cy="3285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25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</a:rPr>
              <a:t>Полезные советы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2908919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6000" dirty="0" smtClean="0">
                <a:latin typeface="Bookman Old Style" panose="02050604050505020204" pitchFamily="18" charset="0"/>
              </a:rPr>
              <a:t>Настрой чередование отдыха и учёбы. Для этого есть много разных методик. Одна из них — метод помидора: 25 минут занимаешься, затем 3-5 минут отдыхаешь, и так 4 раза. После полного цикла устраивай себе перерыв длительностью 15-30 минут.</a:t>
            </a:r>
            <a:endParaRPr lang="ru-RU" dirty="0"/>
          </a:p>
        </p:txBody>
      </p:sp>
      <p:pic>
        <p:nvPicPr>
          <p:cNvPr id="5124" name="Picture 4" descr="http://images.myshared.ru/4/232741/slide_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19" b="6680"/>
          <a:stretch/>
        </p:blipFill>
        <p:spPr bwMode="auto">
          <a:xfrm>
            <a:off x="1619672" y="3961907"/>
            <a:ext cx="5747792" cy="260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940152" y="6309320"/>
            <a:ext cx="158417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16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05765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Не переживай, у тебя все получится!</a:t>
            </a:r>
            <a:endParaRPr lang="ru-RU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https://image1.slideserve.com/3228176/slide35-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5" t="3101" r="2103" b="9387"/>
          <a:stretch/>
        </p:blipFill>
        <p:spPr bwMode="auto">
          <a:xfrm>
            <a:off x="169760" y="300608"/>
            <a:ext cx="8782212" cy="606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545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130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Полезные советы</vt:lpstr>
      <vt:lpstr>Полезные советы</vt:lpstr>
      <vt:lpstr>Полезные советы</vt:lpstr>
      <vt:lpstr>Не переживай, у тебя все получится!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Кузнецова Валерия Викторовна</dc:creator>
  <cp:lastModifiedBy>Кузнецова Валерия Викторовна</cp:lastModifiedBy>
  <cp:revision>4</cp:revision>
  <dcterms:created xsi:type="dcterms:W3CDTF">2022-04-13T14:25:25Z</dcterms:created>
  <dcterms:modified xsi:type="dcterms:W3CDTF">2022-04-14T05:51:50Z</dcterms:modified>
</cp:coreProperties>
</file>