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82" r:id="rId4"/>
    <p:sldId id="280" r:id="rId5"/>
    <p:sldId id="284" r:id="rId6"/>
    <p:sldId id="278" r:id="rId7"/>
    <p:sldId id="279" r:id="rId8"/>
    <p:sldId id="283" r:id="rId9"/>
    <p:sldId id="295" r:id="rId10"/>
    <p:sldId id="296" r:id="rId11"/>
    <p:sldId id="285" r:id="rId12"/>
    <p:sldId id="286" r:id="rId13"/>
    <p:sldId id="288" r:id="rId14"/>
    <p:sldId id="287" r:id="rId15"/>
    <p:sldId id="297" r:id="rId16"/>
    <p:sldId id="298" r:id="rId17"/>
    <p:sldId id="299" r:id="rId18"/>
    <p:sldId id="289" r:id="rId19"/>
    <p:sldId id="290" r:id="rId20"/>
    <p:sldId id="291" r:id="rId21"/>
    <p:sldId id="292" r:id="rId22"/>
    <p:sldId id="293" r:id="rId23"/>
    <p:sldId id="30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7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" y="-91"/>
      </p:cViewPr>
      <p:guideLst>
        <p:guide orient="horz" pos="21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4548-0B72-4FED-9425-886235E8F331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D620-3AB8-45D6-93C1-6E2923F34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0591-8E87-4D62-8796-2EA3D325F085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30AE-5726-4954-8EB1-8B776CB06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34154"/>
            <a:ext cx="9144000" cy="17925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все 100!»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48950"/>
            <a:ext cx="9144000" cy="6597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класс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Елизавета\Desktop\66f928ae80bd22f160ada2eeb64e5d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417" y="2688879"/>
            <a:ext cx="4508423" cy="2670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862" y="365125"/>
            <a:ext cx="8836937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бальники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гимназии № 3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К.П.Гемп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Шерсткова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– английский язык – 100 баллов; 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Поздеева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 – литература – 100 баллов;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1.Богдан София –литература – 100 баллов;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Родичева Софья –история – 100 баллов;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315" y="669955"/>
            <a:ext cx="11208189" cy="22905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Рекомендации по успешной подготовке и сдаче экзаменов от выпускников прежних лет,  получившие на экзаменах высший балл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1307" y="3720974"/>
            <a:ext cx="5142368" cy="24559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изавета\Desktop\1410-1024x5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4201" y="2989279"/>
            <a:ext cx="6573585" cy="344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66" y="365125"/>
            <a:ext cx="9479733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Советы от Павловой Марины, выпускницы 2018г.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/>
              <a:t>1. Готовьтесь к самому сложному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Если вы будете решать  только простые задачи, то любой более сложный вопрос поставит вас в тупик. Чем больше трудных заданий вы выполните, тем легче вам покажутся остальные.</a:t>
            </a:r>
          </a:p>
          <a:p>
            <a:pPr lvl="0">
              <a:buNone/>
            </a:pPr>
            <a:r>
              <a:rPr lang="ru-RU" b="1" dirty="0" smtClean="0"/>
              <a:t>2. Занимайтесь регулярно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Составьте себе план и расписание занятий, можно завести небольшой блокнот, где будете отмечать выполненные задания и те, которые еще стоит сделать. Лучше заниматься по часу каждый день, чем мучить себя многочасовым мозговым штурмом в субботу вечером, например. </a:t>
            </a:r>
          </a:p>
          <a:p>
            <a:pPr lvl="0">
              <a:buNone/>
            </a:pPr>
            <a:r>
              <a:rPr lang="ru-RU" b="1" dirty="0" smtClean="0"/>
              <a:t>3. Принимайте участие в олимпиадах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Объем материала, который изучается для участия в олимпиаде, значительно превышает необходимый минимум для ЕГЭ. Таким образом, вы погрузитесь в предмет и станете лучше в нем разбираться.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72CF9A-9C26-4A6C-ACB5-D523E4BA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097101" y="2317687"/>
            <a:ext cx="2725094" cy="1113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7607AD-52EE-4788-AA0B-39042BF2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925"/>
            <a:ext cx="10515600" cy="585103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4. Готовьтесь </a:t>
            </a:r>
            <a:r>
              <a:rPr lang="ru-RU" b="1" dirty="0"/>
              <a:t>так, как вам удобно</a:t>
            </a:r>
            <a:endParaRPr lang="ru-RU" dirty="0"/>
          </a:p>
          <a:p>
            <a:pPr>
              <a:buNone/>
            </a:pPr>
            <a:r>
              <a:rPr lang="ru-RU" dirty="0" smtClean="0"/>
              <a:t>   Существует </a:t>
            </a:r>
            <a:r>
              <a:rPr lang="ru-RU" dirty="0"/>
              <a:t>множество способов запоминания информации; опробуйте каждый метод и выберите подходящий вам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Готовьтесь в комфортное для вас время суток.</a:t>
            </a:r>
          </a:p>
          <a:p>
            <a:pPr lvl="0">
              <a:buNone/>
            </a:pPr>
            <a:r>
              <a:rPr lang="ru-RU" b="1" dirty="0" smtClean="0"/>
              <a:t>5. Пытайтесь понять материал, а не заучить его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Учить </a:t>
            </a:r>
            <a:r>
              <a:rPr lang="ru-RU" dirty="0"/>
              <a:t>нужно осознанно, так материал освоится не только быстрее, но и лучше, что позволит использовать приобретенные знания </a:t>
            </a:r>
          </a:p>
          <a:p>
            <a:pPr lvl="0">
              <a:buNone/>
            </a:pPr>
            <a:r>
              <a:rPr lang="ru-RU" b="1" dirty="0" smtClean="0"/>
              <a:t>6. Не </a:t>
            </a:r>
            <a:r>
              <a:rPr lang="ru-RU" b="1" dirty="0"/>
              <a:t>заставляйте себя</a:t>
            </a:r>
            <a:endParaRPr lang="ru-RU" dirty="0"/>
          </a:p>
          <a:p>
            <a:pPr>
              <a:buNone/>
            </a:pPr>
            <a:r>
              <a:rPr lang="ru-RU" dirty="0" smtClean="0"/>
              <a:t>    Если </a:t>
            </a:r>
            <a:r>
              <a:rPr lang="ru-RU" dirty="0"/>
              <a:t>вы не в настроении готовиться, чувствуете себя плохо или просто </a:t>
            </a:r>
            <a:r>
              <a:rPr lang="ru-RU" dirty="0" smtClean="0"/>
              <a:t> </a:t>
            </a:r>
            <a:r>
              <a:rPr lang="ru-RU" dirty="0"/>
              <a:t>хотите спать, то лучше приведите себя в порядок – поспите </a:t>
            </a:r>
            <a:r>
              <a:rPr lang="ru-RU" dirty="0" smtClean="0"/>
              <a:t>. </a:t>
            </a:r>
            <a:r>
              <a:rPr lang="ru-RU" dirty="0"/>
              <a:t>Не стоит вызывать ненависть в себе к выбранному вами предмету, так у вас не прибавится желания его выучить.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6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210" y="2761306"/>
            <a:ext cx="5676523" cy="10230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14812"/>
            <a:ext cx="10515600" cy="5362151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7. Поощряйте себя чем-нибудь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Сделали вариант или выучили тему – съешьте что-то вкусное и т.п. Такой метод подойдет не каждому, но попытаться можно.</a:t>
            </a:r>
          </a:p>
          <a:p>
            <a:pPr lvl="0">
              <a:buNone/>
            </a:pPr>
            <a:r>
              <a:rPr lang="ru-RU" b="1" dirty="0" smtClean="0"/>
              <a:t>8. Пробуйте заниматься вместе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Небольшой группой учиться лучше по нескольким причинам: вы можете поправлять друг друга, обмениваться знаниями, помогать решать сложные задания и вопросы, а также поддерживать друг друга.</a:t>
            </a:r>
          </a:p>
          <a:p>
            <a:pPr marL="0" indent="0" algn="ctr">
              <a:buNone/>
            </a:pPr>
            <a:r>
              <a:rPr lang="ru-RU" dirty="0" smtClean="0"/>
              <a:t>Удачи на предстоящих экзаменах!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Сабурова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Владимировна,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выпускница 2019 г. Гимназия №3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209" y="2037028"/>
            <a:ext cx="7704498" cy="4076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Как я сдала ЕГЭ 2019 на 100 баллов: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русский язык – 100 баллов;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математика - 84 балла;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информатика и ИКТ – 92 балла;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Поступила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университет ИТМО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Санкт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–Петербург;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Для того чтобы получить высокий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балл, нужно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постоянно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готовиться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Решала все задания ЕГЭ  утра до вечера.</a:t>
            </a:r>
            <a:endParaRPr lang="ru-RU" sz="2400" dirty="0"/>
          </a:p>
        </p:txBody>
      </p:sp>
      <p:pic>
        <p:nvPicPr>
          <p:cNvPr id="1026" name="Picture 2" descr="C:\Users\Елизавета\Desktop\_kE2f3P2Fw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107" y="2154725"/>
            <a:ext cx="3995596" cy="299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Шерсткова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выпускница 2021 г. Гимназии №3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3085" y="1825624"/>
            <a:ext cx="7668285" cy="4910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Как я сдала ЕГЭ 2019 на 100 баллов: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английский язык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100 баллов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русский язык- 98 баллов;                                     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математика -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92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балла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Поступила в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университет ВШЭ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Москве.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1">
              <a:spcBef>
                <a:spcPts val="10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Отличной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мотивацией для подготовки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станет конечная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поступление в ВУЗ.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меня такой целью было поступление в ВШЭ, и ради этого 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училась.</a:t>
            </a:r>
            <a:r>
              <a:rPr lang="ru-RU" sz="2800" dirty="0" smtClean="0"/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Елизавета\Desktop\QWn8fYi05A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8242" y="1702051"/>
            <a:ext cx="3376943" cy="476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232902" y="1629624"/>
            <a:ext cx="2571185" cy="6609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6430" y="697117"/>
            <a:ext cx="10515600" cy="56493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одной мотивации недостаточно, она имеет свойство быстро угасать. Гораздо важнее самодисциплина и твёрдость характера, чтобы садиться и заниматься даже тогда, когда нет никаких сил и желания.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Самое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в плане подготовки - это стабильность.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выстроить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четкую систему и не отходить от неё, делать каждый день хотя бы чуть-чуть, чтобы подготовка была комфортной и в конце года в последние весенние месяцы не пришлось слишком сильно перегружать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 наставники (учителя, репетиторы). Если они компетентны, хорошо разбираются в формате экзамена, они помогут выстроить правильную систему подготовки и все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570" y="365125"/>
            <a:ext cx="973323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Советы от Сорокина Максима, выпускника 2019 г.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961E0F56-EB35-4B08-A63B-F02DB7CCE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49" y="1825625"/>
            <a:ext cx="3367889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760492" y="1846908"/>
            <a:ext cx="6337426" cy="430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Как я сдал ЕГЭ 2019 на 100 баллов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Математика база — 5(20/20)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Русский язык — 91 баллов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Химия — 100 баллов </a:t>
            </a:r>
          </a:p>
          <a:p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Биология — 86 балл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предметами для сдачи я определился уже в 9 классе, так как уже тогда для себя решил, что буду поступать в медицинский университет.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916" y="365125"/>
            <a:ext cx="8827883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Совет будущим выпускникам</a:t>
            </a:r>
            <a:endParaRPr lang="ru-RU" sz="4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566" y="1825625"/>
            <a:ext cx="10919234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Самое главное в вашей подготовке – </a:t>
            </a:r>
            <a:r>
              <a:rPr lang="ru-RU" b="1" dirty="0" smtClean="0"/>
              <a:t>это цель, </a:t>
            </a:r>
            <a:r>
              <a:rPr lang="ru-RU" dirty="0" smtClean="0"/>
              <a:t>потому что без нее вам будет трудно заставить себя готовиться к экзаменам.</a:t>
            </a:r>
          </a:p>
          <a:p>
            <a:pPr>
              <a:buNone/>
            </a:pPr>
            <a:r>
              <a:rPr lang="ru-RU" dirty="0" smtClean="0"/>
              <a:t>  Все 2 года(10 и 11 класс) я провел за постоянным </a:t>
            </a:r>
            <a:r>
              <a:rPr lang="ru-RU" dirty="0" err="1" smtClean="0"/>
              <a:t>прорешиванием</a:t>
            </a:r>
            <a:r>
              <a:rPr lang="ru-RU" dirty="0" smtClean="0"/>
              <a:t> тестов и  отдельных заданий. Что касается самого </a:t>
            </a:r>
            <a:r>
              <a:rPr lang="ru-RU" dirty="0" err="1" smtClean="0"/>
              <a:t>КИМа</a:t>
            </a:r>
            <a:r>
              <a:rPr lang="ru-RU" dirty="0" smtClean="0"/>
              <a:t>, могу сказать, что упор прежде всего нужно делать на 2 часть ( но не забывайте и про 1 ).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ОБЯЗАТЕЛЬНО </a:t>
            </a:r>
            <a:r>
              <a:rPr lang="ru-RU" dirty="0" smtClean="0"/>
              <a:t>просматривайте задания прошлых лет, потому что за день до экзамена я решил пролистать 35 задания 2017-2018 годов. И к удивлению, несколько похожих заданий мне встретились на экзамене.</a:t>
            </a:r>
          </a:p>
          <a:p>
            <a:pPr>
              <a:buNone/>
            </a:pPr>
            <a:r>
              <a:rPr lang="ru-RU" dirty="0" smtClean="0"/>
              <a:t> Главный совет не ленитесь, ищите самостоятельно материалы в интернете, постарайтесь заинтересовать себя.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изавета\Desktop\slid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854" y="887240"/>
            <a:ext cx="9062518" cy="552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16460"/>
            <a:ext cx="10515600" cy="17540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Михайлов Владислав </a:t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Выпуск 2019 год.  100 баллов -химия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5A50CDB3-7D29-418A-947A-B5DCFEDE8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78" y="1825625"/>
            <a:ext cx="2888056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9010" y="1828800"/>
            <a:ext cx="72337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поводу 100 баллов: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«Секрета успеха» никакого нет.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 чтобы получить высокий балл, надо настроиться на высокий балл, отнестись серьезно к этому и начать всего лишь на всего готовиться!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задания типовые, а значит надо просто сидеть и решать с утра до вечера. Чем больше времени и сил уделить на подготовку, тем выше балл можно получить, но не забывать об основном учебном плане, не забрасывать учебу, уча только задания к ЕГЭ».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12752"/>
            <a:ext cx="10515600" cy="8148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Александра Рукина, выпуск 2020 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Планируйте свою подготовку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46907"/>
            <a:ext cx="7264651" cy="43300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Александра сдала ЕГЭ по русскому языку на 100 баллов и поступила на факультет биотехнологии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Сеченовского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университета.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ЕГЭ я готовилась  усердно начиная с 10-го класса. Решала задания без вариантов, проходила различные темы — за два года надо было пройти их все, а потом еще и повторить.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концу 11-го класса решала, как можно больше вариантов заданий, чтобы сдать тест на максимум баллов. И старалась писать примерно одно сочинение в неделю», — вспоминает Александра. </a:t>
            </a:r>
          </a:p>
          <a:p>
            <a:endParaRPr lang="ru-RU" dirty="0"/>
          </a:p>
        </p:txBody>
      </p:sp>
      <p:pic>
        <p:nvPicPr>
          <p:cNvPr id="2050" name="Picture 2" descr="C:\Users\Елизавета\Desktop\Ryk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5161" y="1837854"/>
            <a:ext cx="3271405" cy="436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Габулаев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выпуск 2020г.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5" name="Picture 3" descr="C:\Users\Елизавета\Desktop\Gabyla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2768" y="1475715"/>
            <a:ext cx="4421663" cy="4728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97117" y="1276539"/>
            <a:ext cx="51695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Григорий набрал 100 баллов сразу по двум предметам — профильной математике и физике (а еще сдал русский язык на 98 и информатику на 91 балл).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Секрет подготовки, которым Григорий продолжает пользоваться и в студенческой жизни заключается в том, чтобы хорошо усвоить материал,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нужно его рассказать кому-то еще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Если никого нет рядом, то рассказывать можно самому себе.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2050" y="1042416"/>
            <a:ext cx="9651749" cy="6482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Удачи всем выпускникам в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сдаче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в 2023 году!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18503" y="3358836"/>
            <a:ext cx="2353902" cy="209135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Елизавета\Desktop\11а фото\Ql6tYbHEuVhH7CP8QmLo9gVJS6CPrhWyIfqenB5FsP2vvvyzgI39B2BSWW7LhiIcbMwDkD5HDkepL2gK7DyZSv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030" y="1953894"/>
            <a:ext cx="6630358" cy="4709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изавета\Desktop\slide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592" y="0"/>
            <a:ext cx="95242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изавета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907" y="561315"/>
            <a:ext cx="7876514" cy="556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изавета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517" y="262549"/>
            <a:ext cx="8999144" cy="646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5198873" cy="10004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Поставь цель!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998328" y="1566250"/>
            <a:ext cx="4357059" cy="429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1620570"/>
            <a:ext cx="3932237" cy="451768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 ВУЗ в который хочешь поступить (оценивая здраво свои возможности!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нужно мечтать о высшем балле при средней оценке «4»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Подумай что тебе нужно и что ты можешь сделать.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Выбирай учебное заведение в соответствии со своими желаниям.</a:t>
            </a:r>
          </a:p>
          <a:p>
            <a:endParaRPr lang="ru-RU" dirty="0"/>
          </a:p>
        </p:txBody>
      </p:sp>
      <p:pic>
        <p:nvPicPr>
          <p:cNvPr id="2050" name="Picture 2" descr="C:\Users\Елизавета\Desktop\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788" y="923454"/>
            <a:ext cx="5915252" cy="499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350" y="457199"/>
            <a:ext cx="7586804" cy="77407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Составь график занятий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328370" y="1991761"/>
          <a:ext cx="5468297" cy="347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029"/>
                <a:gridCol w="863736"/>
                <a:gridCol w="920437"/>
                <a:gridCol w="902329"/>
                <a:gridCol w="911383"/>
                <a:gridCol w="911383"/>
              </a:tblGrid>
              <a:tr h="17382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Понедельник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Вторник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Четверг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Пятница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Суббота</a:t>
                      </a:r>
                      <a:endParaRPr lang="ru-RU" sz="1400" dirty="0"/>
                    </a:p>
                  </a:txBody>
                  <a:tcPr/>
                </a:tc>
              </a:tr>
              <a:tr h="1738266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Мате-мати-ка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Обще-ствоз-нание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66662"/>
            <a:ext cx="5244141" cy="494328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Распредели нагрузку равномерно.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 для себя оптимальное время занятий (30-50 минут)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Делай перерывы. Не перегружай себя.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готовишься к ЕГЭ, делай пометки и учись работать с заданиями.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Отмечай для себя сколько времени у тебя уходит на решение заданий.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Сделай таблицу занятий.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1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Советы по тактике написания ЕГЭ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37032" y="1481328"/>
            <a:ext cx="6851904" cy="468649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Сосредоточься!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Запланируй два или три круга решения. Рассчитывай время, оставь его для проверки.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Первый: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Ознакомься со всеми заданиями и выбери легкие для тебя.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Второй: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Решай те задания, в которых допускала два верных решения, выбирай один.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Вернись к заданиям, в которых  была не уверена, выбери наугад.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Проверь!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ли задания сделаны, правильно ли перенесены ответы в бланк.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Елизавета\Desktop\ukpye644094984g7exsb05jne4ny7o3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159" y="2227151"/>
            <a:ext cx="3685469" cy="283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359" y="253497"/>
            <a:ext cx="8565333" cy="10773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бальники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гимназии № 3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К.П.Гемп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3164"/>
            <a:ext cx="10515600" cy="49637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Плылова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Елизавета – русский язык – 100 баллов;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Личутина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Стефания - русский язык – 100 баллов;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Сабурова Диана - русский язык – 100 баллов;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Акопджанян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София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русский язык – 100 баллов;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Бабкина Екатерина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русский язык – 100 баллов;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Новиков Алексей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русский язык – 100 баллов;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Отрыванов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Дмитрий – история -100 баллов;</a:t>
            </a:r>
          </a:p>
          <a:p>
            <a:pPr marL="514350" indent="-51435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1334</Words>
  <Application>Microsoft Office PowerPoint</Application>
  <PresentationFormat>Произвольный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«ПроСТО на все 100!»</vt:lpstr>
      <vt:lpstr>Слайд 2</vt:lpstr>
      <vt:lpstr>Слайд 3</vt:lpstr>
      <vt:lpstr>Слайд 4</vt:lpstr>
      <vt:lpstr>Слайд 5</vt:lpstr>
      <vt:lpstr>Поставь цель!</vt:lpstr>
      <vt:lpstr>Составь график занятий</vt:lpstr>
      <vt:lpstr>Советы по тактике написания ЕГЭ</vt:lpstr>
      <vt:lpstr>100 -бальники  гимназии № 3  имени   К.П.Гемп</vt:lpstr>
      <vt:lpstr>100 -бальники  гимназии № 3  имени   К.П.Гемп</vt:lpstr>
      <vt:lpstr> Рекомендации по успешной подготовке и сдаче экзаменов от выпускников прежних лет,  получившие на экзаменах высший балл</vt:lpstr>
      <vt:lpstr>Советы от Павловой Марины, выпускницы 2018г.</vt:lpstr>
      <vt:lpstr>Слайд 13</vt:lpstr>
      <vt:lpstr>Слайд 14</vt:lpstr>
      <vt:lpstr>Сабурова Дарина Владимировна, выпускница 2019 г. Гимназия №3</vt:lpstr>
      <vt:lpstr>Шерсткова Елена Александровна выпускница 2021 г. Гимназии №3</vt:lpstr>
      <vt:lpstr>Слайд 17</vt:lpstr>
      <vt:lpstr>Советы от Сорокина Максима, выпускника 2019 г.</vt:lpstr>
      <vt:lpstr>Совет будущим выпускникам</vt:lpstr>
      <vt:lpstr>Михайлов Владислав  Выпуск 2019 год.  100 баллов -химия </vt:lpstr>
      <vt:lpstr>Александра Рукина, выпуск 2020 г.  Планируйте свою подготовку   </vt:lpstr>
      <vt:lpstr>Григорий Габулаев, выпуск 2020г. </vt:lpstr>
      <vt:lpstr>Удачи всем выпускникам в   сдаче ЕГЭ в 2023 году!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исследовательской работы.</dc:title>
  <dc:creator>Галина</dc:creator>
  <cp:lastModifiedBy>Елизавета</cp:lastModifiedBy>
  <cp:revision>41</cp:revision>
  <dcterms:created xsi:type="dcterms:W3CDTF">2022-01-18T17:00:00Z</dcterms:created>
  <dcterms:modified xsi:type="dcterms:W3CDTF">2023-04-16T17:12:48Z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0F1004A925264E8699140342C700773E</vt:lpwstr>
  </property>
  <property fmtid="{D5CDD505-2E9C-101B-9397-08002B2CF9AE}" pid="3" name="KSOProductBuildVer">
    <vt:lpwstr>1049-11.2.0.11074</vt:lpwstr>
  </property>
</Properties>
</file>