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94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7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1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640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3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6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7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034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111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7FF30B-05DF-4EE7-9387-7D47EE5DA1B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B681C6C-6CF2-4F19-B693-8CC0101DF0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801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A6D24-EE23-F262-25DF-C4069FD65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626955">
            <a:off x="2114878" y="1892546"/>
            <a:ext cx="8361229" cy="3072908"/>
          </a:xfrm>
        </p:spPr>
        <p:txBody>
          <a:bodyPr/>
          <a:lstStyle/>
          <a:p>
            <a:r>
              <a:rPr lang="ru-RU" dirty="0"/>
              <a:t>100 баллов на </a:t>
            </a:r>
            <a:r>
              <a:rPr lang="ru-RU" dirty="0" err="1"/>
              <a:t>егэ</a:t>
            </a:r>
            <a:r>
              <a:rPr lang="ru-RU" dirty="0"/>
              <a:t>-легко!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450F97-1E93-35AA-890D-EDC2883E4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298" y="5472825"/>
            <a:ext cx="4195300" cy="1086237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легко, но возможно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;)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9CBC1-CD49-DC90-D094-406A1625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0"/>
            <a:ext cx="5092995" cy="675167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вот не надо!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93A587-A686-55D9-7545-B2B6F7E30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99892"/>
            <a:ext cx="3657600" cy="304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9560D-7874-17CB-593E-1202BA189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28552"/>
            <a:ext cx="4117126" cy="45905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FE4D1E-535A-8628-F0A5-7B3A09C8E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726" y="1308579"/>
            <a:ext cx="4417274" cy="33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7060A-BACD-AD16-C605-0139CFFD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52387"/>
            <a:ext cx="3646967" cy="1485900"/>
          </a:xfrm>
        </p:spPr>
        <p:txBody>
          <a:bodyPr>
            <a:norm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вот так!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7FFCCE-F9CA-70A7-99D7-06E6D4C6D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6" t="18382" r="2120" b="34679"/>
          <a:stretch/>
        </p:blipFill>
        <p:spPr>
          <a:xfrm>
            <a:off x="749596" y="573654"/>
            <a:ext cx="5185144" cy="2530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E72840-0B54-D855-9E2B-FEBD573CB90C}"/>
              </a:ext>
            </a:extLst>
          </p:cNvPr>
          <p:cNvSpPr txBox="1"/>
          <p:nvPr/>
        </p:nvSpPr>
        <p:spPr>
          <a:xfrm>
            <a:off x="939210" y="3375061"/>
            <a:ext cx="480591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ТАКТИКА УСПЕХА НА ЕГЭ: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Начни с легкого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Пропускай непонятное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 задание до конца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Выбирая, исключай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Выбирая, проверяй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Выбирая, доверяя себе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 за временем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BA6386-7517-731D-D115-4B1F7BC7C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4" r="8950" b="22196"/>
          <a:stretch/>
        </p:blipFill>
        <p:spPr>
          <a:xfrm>
            <a:off x="5934740" y="1321154"/>
            <a:ext cx="6222438" cy="46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4235FA-778F-879B-5B0F-B47472574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791514">
            <a:off x="1915128" y="1788454"/>
            <a:ext cx="8361229" cy="2098226"/>
          </a:xfrm>
        </p:spPr>
        <p:txBody>
          <a:bodyPr/>
          <a:lstStyle/>
          <a:p>
            <a:r>
              <a:rPr lang="ru-RU" dirty="0"/>
              <a:t>волнуешься</a:t>
            </a:r>
            <a:r>
              <a:rPr lang="en-US" dirty="0"/>
              <a:t>?</a:t>
            </a:r>
            <a:br>
              <a:rPr lang="en-US" dirty="0"/>
            </a:br>
            <a:r>
              <a:rPr lang="ru-RU" dirty="0"/>
              <a:t>Не проблема!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2BCC09A-7F03-399F-D349-6AA3519E3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6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73D06-6FC4-8E55-91E6-AC6E9F71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1" y="247650"/>
            <a:ext cx="10990522" cy="198918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единственный путь к познанию-это 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Бернанд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C1098A-67B2-B92C-D9E9-A3EF842D9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217" y="2084866"/>
            <a:ext cx="4814656" cy="3890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C747A1-5283-9DBE-6456-BF71A3A0B127}"/>
              </a:ext>
            </a:extLst>
          </p:cNvPr>
          <p:cNvSpPr txBox="1"/>
          <p:nvPr/>
        </p:nvSpPr>
        <p:spPr>
          <a:xfrm>
            <a:off x="1341856" y="5975497"/>
            <a:ext cx="4281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                                     Да…</a:t>
            </a:r>
          </a:p>
          <a:p>
            <a:r>
              <a:rPr lang="ru-RU" sz="2400" dirty="0"/>
              <a:t>А 100 баллов-это реально!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AC8CD-6326-467C-9A4B-7F7F4A1D109F}"/>
              </a:ext>
            </a:extLst>
          </p:cNvPr>
          <p:cNvSpPr txBox="1"/>
          <p:nvPr/>
        </p:nvSpPr>
        <p:spPr>
          <a:xfrm>
            <a:off x="7357731" y="2236836"/>
            <a:ext cx="443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еще, чуть не забыл)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9F1582-086A-AC58-3B47-85C379F57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92"/>
          <a:stretch/>
        </p:blipFill>
        <p:spPr>
          <a:xfrm>
            <a:off x="6365989" y="2821611"/>
            <a:ext cx="5719685" cy="40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2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DBA10-2E85-43B4-B45A-7F25126B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822" y="2911718"/>
            <a:ext cx="7070652" cy="1538621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внимание)))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0497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70</TotalTime>
  <Words>77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Franklin Gothic Book</vt:lpstr>
      <vt:lpstr>Times New Roman</vt:lpstr>
      <vt:lpstr>Уголки</vt:lpstr>
      <vt:lpstr>100 баллов на егэ-легко! </vt:lpstr>
      <vt:lpstr>Вот так вот не надо!</vt:lpstr>
      <vt:lpstr>Надо вот так!</vt:lpstr>
      <vt:lpstr>волнуешься? Не проблема!</vt:lpstr>
      <vt:lpstr>Известно, что единственный путь к познанию-это деятельность                                                            Бернанд Шоу                                   </vt:lpstr>
      <vt:lpstr>Благодарю за внимание)))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баллов на егэ-легко!</dc:title>
  <dc:creator>Maria</dc:creator>
  <cp:lastModifiedBy>user</cp:lastModifiedBy>
  <cp:revision>4</cp:revision>
  <dcterms:created xsi:type="dcterms:W3CDTF">2023-04-17T19:54:13Z</dcterms:created>
  <dcterms:modified xsi:type="dcterms:W3CDTF">2023-04-18T05:27:30Z</dcterms:modified>
</cp:coreProperties>
</file>