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777777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777777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777777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777777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777777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777777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777777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777777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777777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777777"/>
      </a:tcTxStyle>
      <a:tcStyle>
        <a:tcBdr>
          <a:lef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V>
        </a:tcBdr>
        <a:fill>
          <a:solidFill>
            <a:srgbClr val="CCECEC"/>
          </a:solidFill>
        </a:fill>
      </a:tcStyle>
    </a:wholeTbl>
    <a:band2H>
      <a:tcTxStyle b="def" i="def"/>
      <a:tcStyle>
        <a:tcBdr/>
        <a:fill>
          <a:solidFill>
            <a:srgbClr val="E7F6F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hueOff val="-3600000"/>
          <a:satOff val="-100000"/>
          <a:lumOff val="1568"/>
        </a:schemeClr>
      </a:tcTxStyle>
      <a:tcStyle>
        <a:tcBdr>
          <a:lef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>
          <a:hueOff val="-3600000"/>
          <a:satOff val="-100000"/>
          <a:lumOff val="1568"/>
        </a:schemeClr>
      </a:tcTxStyle>
      <a:tcStyle>
        <a:tcBdr>
          <a:lef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hueOff val="-3600000"/>
          <a:satOff val="-100000"/>
          <a:lumOff val="1568"/>
        </a:schemeClr>
      </a:tcTxStyle>
      <a:tcStyle>
        <a:tcBdr>
          <a:lef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777777"/>
      </a:tcTxStyle>
      <a:tcStyle>
        <a:tcBdr>
          <a:lef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V>
        </a:tcBdr>
        <a:fill>
          <a:solidFill>
            <a:srgbClr val="E7ECFF"/>
          </a:solidFill>
        </a:fill>
      </a:tcStyle>
    </a:wholeTbl>
    <a:band2H>
      <a:tcTxStyle b="def" i="def"/>
      <a:tcStyle>
        <a:tcBdr/>
        <a:fill>
          <a:solidFill>
            <a:srgbClr val="F4F6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hueOff val="-3600000"/>
          <a:satOff val="-100000"/>
          <a:lumOff val="1568"/>
        </a:schemeClr>
      </a:tcTxStyle>
      <a:tcStyle>
        <a:tcBdr>
          <a:lef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>
          <a:hueOff val="-3600000"/>
          <a:satOff val="-100000"/>
          <a:lumOff val="1568"/>
        </a:schemeClr>
      </a:tcTxStyle>
      <a:tcStyle>
        <a:tcBdr>
          <a:lef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hueOff val="-3600000"/>
          <a:satOff val="-100000"/>
          <a:lumOff val="1568"/>
        </a:schemeClr>
      </a:tcTxStyle>
      <a:tcStyle>
        <a:tcBdr>
          <a:lef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777777"/>
      </a:tcTxStyle>
      <a:tcStyle>
        <a:tcBdr>
          <a:lef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V>
        </a:tcBdr>
        <a:fill>
          <a:solidFill>
            <a:srgbClr val="F6F6F3"/>
          </a:solidFill>
        </a:fill>
      </a:tcStyle>
    </a:wholeTbl>
    <a:band2H>
      <a:tcTxStyle b="def" i="def"/>
      <a:tcStyle>
        <a:tcBdr/>
        <a:fill>
          <a:solidFill>
            <a:srgbClr val="FAFAF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hueOff val="-3600000"/>
          <a:satOff val="-100000"/>
          <a:lumOff val="1568"/>
        </a:schemeClr>
      </a:tcTxStyle>
      <a:tcStyle>
        <a:tcBdr>
          <a:lef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>
          <a:hueOff val="-3600000"/>
          <a:satOff val="-100000"/>
          <a:lumOff val="1568"/>
        </a:schemeClr>
      </a:tcTxStyle>
      <a:tcStyle>
        <a:tcBdr>
          <a:lef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hueOff val="-3600000"/>
          <a:satOff val="-100000"/>
          <a:lumOff val="1568"/>
        </a:schemeClr>
      </a:tcTxStyle>
      <a:tcStyle>
        <a:tcBdr>
          <a:lef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77777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chemeClr val="accent2">
              <a:hueOff val="-3600000"/>
              <a:satOff val="-100000"/>
              <a:lumOff val="1568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hueOff val="-3600000"/>
          <a:satOff val="-100000"/>
          <a:lumOff val="1568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77777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777777"/>
              </a:solidFill>
              <a:prstDash val="solid"/>
              <a:round/>
            </a:ln>
          </a:top>
          <a:bottom>
            <a:ln w="25400" cap="flat">
              <a:solidFill>
                <a:srgbClr val="777777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hueOff val="-3600000"/>
              <a:satOff val="-100000"/>
              <a:lumOff val="1568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hueOff val="-3600000"/>
          <a:satOff val="-100000"/>
          <a:lumOff val="1568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77777"/>
              </a:solidFill>
              <a:prstDash val="solid"/>
              <a:round/>
            </a:ln>
          </a:top>
          <a:bottom>
            <a:ln w="25400" cap="flat">
              <a:solidFill>
                <a:srgbClr val="777777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777777"/>
      </a:tcTxStyle>
      <a:tcStyle>
        <a:tcBdr>
          <a:lef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V>
        </a:tcBdr>
        <a:fill>
          <a:solidFill>
            <a:srgbClr val="D5D5D5"/>
          </a:solidFill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hueOff val="-3600000"/>
          <a:satOff val="-100000"/>
          <a:lumOff val="1568"/>
        </a:schemeClr>
      </a:tcTxStyle>
      <a:tcStyle>
        <a:tcBdr>
          <a:lef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V>
        </a:tcBdr>
        <a:fill>
          <a:solidFill>
            <a:srgbClr val="777777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>
          <a:hueOff val="-3600000"/>
          <a:satOff val="-100000"/>
          <a:lumOff val="1568"/>
        </a:schemeClr>
      </a:tcTxStyle>
      <a:tcStyle>
        <a:tcBdr>
          <a:lef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V>
        </a:tcBdr>
        <a:fill>
          <a:solidFill>
            <a:srgbClr val="777777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hueOff val="-3600000"/>
          <a:satOff val="-100000"/>
          <a:lumOff val="1568"/>
        </a:schemeClr>
      </a:tcTxStyle>
      <a:tcStyle>
        <a:tcBdr>
          <a:lef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V>
        </a:tcBdr>
        <a:fill>
          <a:solidFill>
            <a:srgbClr val="77777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chemeClr val="accent2">
          <a:hueOff val="-3600000"/>
          <a:satOff val="-100000"/>
          <a:lumOff val="1568"/>
        </a:schemeClr>
      </a:tcTxStyle>
      <a:tcStyle>
        <a:tcBdr>
          <a:lef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hueOff val="-3600000"/>
              <a:satOff val="-100000"/>
              <a:lumOff val="1568"/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2">
              <a:hueOff val="-3600000"/>
              <a:satOff val="-100000"/>
              <a:lumOff val="1568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hueOff val="-3600000"/>
          <a:satOff val="-100000"/>
          <a:lumOff val="1568"/>
        </a:schemeClr>
      </a:tcTxStyle>
      <a:tcStyle>
        <a:tcBdr>
          <a:lef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hueOff val="-3600000"/>
              <a:satOff val="-100000"/>
              <a:lumOff val="1568"/>
              <a:alpha val="20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>
          <a:hueOff val="-3600000"/>
          <a:satOff val="-100000"/>
          <a:lumOff val="1568"/>
        </a:schemeClr>
      </a:tcTxStyle>
      <a:tcStyle>
        <a:tcBdr>
          <a:lef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hueOff val="-3600000"/>
          <a:satOff val="-100000"/>
          <a:lumOff val="1568"/>
        </a:schemeClr>
      </a:tcTxStyle>
      <a:tcStyle>
        <a:tcBdr>
          <a:lef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3600000"/>
                  <a:satOff val="-100000"/>
                  <a:lumOff val="1568"/>
                </a:schemeClr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" name="Shape 12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微软雅黑"/>
      </a:defRPr>
    </a:lvl1pPr>
    <a:lvl2pPr indent="228600" latinLnBrk="0">
      <a:defRPr sz="1200">
        <a:latin typeface="+mn-lt"/>
        <a:ea typeface="+mn-ea"/>
        <a:cs typeface="+mn-cs"/>
        <a:sym typeface="微软雅黑"/>
      </a:defRPr>
    </a:lvl2pPr>
    <a:lvl3pPr indent="457200" latinLnBrk="0">
      <a:defRPr sz="1200">
        <a:latin typeface="+mn-lt"/>
        <a:ea typeface="+mn-ea"/>
        <a:cs typeface="+mn-cs"/>
        <a:sym typeface="微软雅黑"/>
      </a:defRPr>
    </a:lvl3pPr>
    <a:lvl4pPr indent="685800" latinLnBrk="0">
      <a:defRPr sz="1200">
        <a:latin typeface="+mn-lt"/>
        <a:ea typeface="+mn-ea"/>
        <a:cs typeface="+mn-cs"/>
        <a:sym typeface="微软雅黑"/>
      </a:defRPr>
    </a:lvl4pPr>
    <a:lvl5pPr indent="914400" latinLnBrk="0">
      <a:defRPr sz="1200">
        <a:latin typeface="+mn-lt"/>
        <a:ea typeface="+mn-ea"/>
        <a:cs typeface="+mn-cs"/>
        <a:sym typeface="微软雅黑"/>
      </a:defRPr>
    </a:lvl5pPr>
    <a:lvl6pPr indent="1143000" latinLnBrk="0">
      <a:defRPr sz="1200">
        <a:latin typeface="+mn-lt"/>
        <a:ea typeface="+mn-ea"/>
        <a:cs typeface="+mn-cs"/>
        <a:sym typeface="微软雅黑"/>
      </a:defRPr>
    </a:lvl6pPr>
    <a:lvl7pPr indent="1371600" latinLnBrk="0">
      <a:defRPr sz="1200">
        <a:latin typeface="+mn-lt"/>
        <a:ea typeface="+mn-ea"/>
        <a:cs typeface="+mn-cs"/>
        <a:sym typeface="微软雅黑"/>
      </a:defRPr>
    </a:lvl7pPr>
    <a:lvl8pPr indent="1600200" latinLnBrk="0">
      <a:defRPr sz="1200">
        <a:latin typeface="+mn-lt"/>
        <a:ea typeface="+mn-ea"/>
        <a:cs typeface="+mn-cs"/>
        <a:sym typeface="微软雅黑"/>
      </a:defRPr>
    </a:lvl8pPr>
    <a:lvl9pPr indent="1828800" latinLnBrk="0">
      <a:defRPr sz="1200">
        <a:latin typeface="+mn-lt"/>
        <a:ea typeface="+mn-ea"/>
        <a:cs typeface="+mn-cs"/>
        <a:sym typeface="微软雅黑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"/>
          <p:cNvGrpSpPr/>
          <p:nvPr/>
        </p:nvGrpSpPr>
        <p:grpSpPr>
          <a:xfrm>
            <a:off x="2260557" y="4415072"/>
            <a:ext cx="2485010" cy="2327041"/>
            <a:chOff x="0" y="0"/>
            <a:chExt cx="2485009" cy="2327040"/>
          </a:xfrm>
        </p:grpSpPr>
        <p:sp>
          <p:nvSpPr>
            <p:cNvPr id="22" name="未知"/>
            <p:cNvSpPr/>
            <p:nvPr/>
          </p:nvSpPr>
          <p:spPr>
            <a:xfrm>
              <a:off x="1458319" y="584743"/>
              <a:ext cx="1026691" cy="90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0" y="2122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399" y="8307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2">
                      <a:hueOff val="-3600000"/>
                      <a:satOff val="-100000"/>
                      <a:lumOff val="1568"/>
                    </a:schemeClr>
                  </a:solidFill>
                </a:defRPr>
              </a:pPr>
            </a:p>
          </p:txBody>
        </p:sp>
        <p:sp>
          <p:nvSpPr>
            <p:cNvPr id="23" name="未知"/>
            <p:cNvSpPr/>
            <p:nvPr/>
          </p:nvSpPr>
          <p:spPr>
            <a:xfrm>
              <a:off x="1236218" y="871148"/>
              <a:ext cx="341533" cy="90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399" y="1384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2">
                      <a:hueOff val="-3600000"/>
                      <a:satOff val="-100000"/>
                      <a:lumOff val="1568"/>
                    </a:schemeClr>
                  </a:solidFill>
                </a:defRPr>
              </a:pPr>
            </a:p>
          </p:txBody>
        </p:sp>
        <p:sp>
          <p:nvSpPr>
            <p:cNvPr id="24" name="未知"/>
            <p:cNvSpPr/>
            <p:nvPr/>
          </p:nvSpPr>
          <p:spPr>
            <a:xfrm>
              <a:off x="618109" y="847281"/>
              <a:ext cx="737542" cy="69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2">
                      <a:hueOff val="-3600000"/>
                      <a:satOff val="-100000"/>
                      <a:lumOff val="1568"/>
                    </a:schemeClr>
                  </a:solidFill>
                </a:defRPr>
              </a:pPr>
            </a:p>
          </p:txBody>
        </p:sp>
        <p:sp>
          <p:nvSpPr>
            <p:cNvPr id="25" name="未知"/>
            <p:cNvSpPr/>
            <p:nvPr/>
          </p:nvSpPr>
          <p:spPr>
            <a:xfrm>
              <a:off x="1202694" y="463703"/>
              <a:ext cx="261912" cy="197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2">
                      <a:hueOff val="-3600000"/>
                      <a:satOff val="-100000"/>
                      <a:lumOff val="1568"/>
                    </a:schemeClr>
                  </a:solidFill>
                </a:defRPr>
              </a:pPr>
            </a:p>
          </p:txBody>
        </p:sp>
        <p:sp>
          <p:nvSpPr>
            <p:cNvPr id="26" name="未知"/>
            <p:cNvSpPr/>
            <p:nvPr/>
          </p:nvSpPr>
          <p:spPr>
            <a:xfrm>
              <a:off x="1160788" y="294928"/>
              <a:ext cx="337342" cy="11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2">
                      <a:hueOff val="-3600000"/>
                      <a:satOff val="-100000"/>
                      <a:lumOff val="1568"/>
                    </a:schemeClr>
                  </a:solidFill>
                </a:defRPr>
              </a:pPr>
            </a:p>
          </p:txBody>
        </p:sp>
        <p:sp>
          <p:nvSpPr>
            <p:cNvPr id="27" name="未知"/>
            <p:cNvSpPr/>
            <p:nvPr/>
          </p:nvSpPr>
          <p:spPr>
            <a:xfrm>
              <a:off x="580394" y="0"/>
              <a:ext cx="389724" cy="368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0458"/>
                  </a:lnTo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2">
                      <a:hueOff val="-3600000"/>
                      <a:satOff val="-100000"/>
                      <a:lumOff val="1568"/>
                    </a:schemeClr>
                  </a:solidFill>
                </a:defRPr>
              </a:pPr>
            </a:p>
          </p:txBody>
        </p:sp>
        <p:sp>
          <p:nvSpPr>
            <p:cNvPr id="28" name="未知"/>
            <p:cNvSpPr/>
            <p:nvPr/>
          </p:nvSpPr>
          <p:spPr>
            <a:xfrm>
              <a:off x="708206" y="429607"/>
              <a:ext cx="580396" cy="265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134" y="12834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652" y="10643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2">
                      <a:hueOff val="-3600000"/>
                      <a:satOff val="-100000"/>
                      <a:lumOff val="1568"/>
                    </a:schemeClr>
                  </a:solidFill>
                </a:defRPr>
              </a:pPr>
            </a:p>
          </p:txBody>
        </p:sp>
        <p:sp>
          <p:nvSpPr>
            <p:cNvPr id="29" name="未知"/>
            <p:cNvSpPr/>
            <p:nvPr/>
          </p:nvSpPr>
          <p:spPr>
            <a:xfrm>
              <a:off x="0" y="201165"/>
              <a:ext cx="632777" cy="460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2">
                      <a:hueOff val="-3600000"/>
                      <a:satOff val="-100000"/>
                      <a:lumOff val="1568"/>
                    </a:schemeClr>
                  </a:solidFill>
                </a:defRPr>
              </a:pPr>
            </a:p>
          </p:txBody>
        </p:sp>
        <p:sp>
          <p:nvSpPr>
            <p:cNvPr id="30" name="未知"/>
            <p:cNvSpPr/>
            <p:nvPr/>
          </p:nvSpPr>
          <p:spPr>
            <a:xfrm>
              <a:off x="427438" y="1070609"/>
              <a:ext cx="785733" cy="125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92" y="5781"/>
                  </a:moveTo>
                  <a:lnTo>
                    <a:pt x="15054" y="5582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678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2">
                      <a:hueOff val="-3600000"/>
                      <a:satOff val="-100000"/>
                      <a:lumOff val="1568"/>
                    </a:schemeClr>
                  </a:solidFill>
                </a:defRPr>
              </a:pPr>
            </a:p>
          </p:txBody>
        </p:sp>
      </p:grpSp>
      <p:sp>
        <p:nvSpPr>
          <p:cNvPr id="32" name="未知"/>
          <p:cNvSpPr/>
          <p:nvPr/>
        </p:nvSpPr>
        <p:spPr>
          <a:xfrm>
            <a:off x="3043767" y="2293938"/>
            <a:ext cx="9196918" cy="4591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rgbClr val="000099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chemeClr val="accent2">
                    <a:hueOff val="-3600000"/>
                    <a:satOff val="-100000"/>
                    <a:lumOff val="1568"/>
                  </a:schemeClr>
                </a:solidFill>
              </a:defRPr>
            </a:pPr>
          </a:p>
        </p:txBody>
      </p:sp>
      <p:sp>
        <p:nvSpPr>
          <p:cNvPr id="33" name="Текст заголовка"/>
          <p:cNvSpPr txBox="1"/>
          <p:nvPr>
            <p:ph type="title"/>
          </p:nvPr>
        </p:nvSpPr>
        <p:spPr>
          <a:xfrm>
            <a:off x="529167" y="2133600"/>
            <a:ext cx="11231034" cy="147002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Текст заголовка</a:t>
            </a:r>
          </a:p>
        </p:txBody>
      </p:sp>
      <p:sp>
        <p:nvSpPr>
          <p:cNvPr id="34" name="Уровень текста 1…"/>
          <p:cNvSpPr txBox="1"/>
          <p:nvPr>
            <p:ph type="body" sz="quarter" idx="1"/>
          </p:nvPr>
        </p:nvSpPr>
        <p:spPr>
          <a:xfrm>
            <a:off x="1828800" y="3886200"/>
            <a:ext cx="8534400" cy="1198563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</a:lvl1pPr>
            <a:lvl2pPr algn="ctr"/>
            <a:lvl3pPr algn="ctr"/>
            <a:lvl4pPr algn="ctr"/>
            <a:lvl5pPr algn="ctr"/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15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3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Текст заголовка"/>
          <p:cNvSpPr txBox="1"/>
          <p:nvPr>
            <p:ph type="title"/>
          </p:nvPr>
        </p:nvSpPr>
        <p:spPr>
          <a:xfrm>
            <a:off x="831850" y="1709738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52" name="Уровень текста 1…"/>
          <p:cNvSpPr txBox="1"/>
          <p:nvPr>
            <p:ph type="body" sz="quarter" idx="1"/>
          </p:nvPr>
        </p:nvSpPr>
        <p:spPr>
          <a:xfrm>
            <a:off x="831850" y="4589462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1" name="Уровень текста 1…"/>
          <p:cNvSpPr txBox="1"/>
          <p:nvPr>
            <p:ph type="body"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Текст заголовка"/>
          <p:cNvSpPr txBox="1"/>
          <p:nvPr>
            <p:ph type="title"/>
          </p:nvPr>
        </p:nvSpPr>
        <p:spPr>
          <a:xfrm>
            <a:off x="84031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70" name="Уровень текста 1…"/>
          <p:cNvSpPr txBox="1"/>
          <p:nvPr>
            <p:ph type="body" sz="quarter" idx="1"/>
          </p:nvPr>
        </p:nvSpPr>
        <p:spPr>
          <a:xfrm>
            <a:off x="840317" y="1681163"/>
            <a:ext cx="5158317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1" name="Text Placeholder 4"/>
          <p:cNvSpPr/>
          <p:nvPr>
            <p:ph type="body" sz="quarter" idx="21"/>
          </p:nvPr>
        </p:nvSpPr>
        <p:spPr>
          <a:xfrm>
            <a:off x="6172200" y="1681163"/>
            <a:ext cx="5183717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b="1" sz="2400"/>
            </a:pPr>
          </a:p>
        </p:txBody>
      </p:sp>
      <p:sp>
        <p:nvSpPr>
          <p:cNvPr id="7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8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Текст заголовка"/>
          <p:cNvSpPr txBox="1"/>
          <p:nvPr>
            <p:ph type="title"/>
          </p:nvPr>
        </p:nvSpPr>
        <p:spPr>
          <a:xfrm>
            <a:off x="840317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95" name="Уровень текста 1…"/>
          <p:cNvSpPr txBox="1"/>
          <p:nvPr>
            <p:ph type="body" sz="half" idx="1"/>
          </p:nvPr>
        </p:nvSpPr>
        <p:spPr>
          <a:xfrm>
            <a:off x="5183716" y="987425"/>
            <a:ext cx="6172201" cy="4873625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6" name="Text Placeholder 3"/>
          <p:cNvSpPr/>
          <p:nvPr>
            <p:ph type="body" sz="quarter" idx="21"/>
          </p:nvPr>
        </p:nvSpPr>
        <p:spPr>
          <a:xfrm>
            <a:off x="840317" y="2057400"/>
            <a:ext cx="3932767" cy="381158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600"/>
            </a:pPr>
          </a:p>
        </p:txBody>
      </p:sp>
      <p:sp>
        <p:nvSpPr>
          <p:cNvPr id="9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Текст заголовка"/>
          <p:cNvSpPr txBox="1"/>
          <p:nvPr>
            <p:ph type="title"/>
          </p:nvPr>
        </p:nvSpPr>
        <p:spPr>
          <a:xfrm>
            <a:off x="840317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05" name="Picture Placeholder 2"/>
          <p:cNvSpPr/>
          <p:nvPr>
            <p:ph type="pic" sz="half" idx="21"/>
          </p:nvPr>
        </p:nvSpPr>
        <p:spPr>
          <a:xfrm>
            <a:off x="5183716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6" name="Уровень текста 1…"/>
          <p:cNvSpPr txBox="1"/>
          <p:nvPr>
            <p:ph type="body" sz="quarter" idx="1"/>
          </p:nvPr>
        </p:nvSpPr>
        <p:spPr>
          <a:xfrm>
            <a:off x="840317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000099"/>
            </a:gs>
            <a:gs pos="100000">
              <a:srgbClr val="779E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/>
          <p:cNvGrpSpPr/>
          <p:nvPr/>
        </p:nvGrpSpPr>
        <p:grpSpPr>
          <a:xfrm>
            <a:off x="7021430" y="4080281"/>
            <a:ext cx="1857988" cy="1745845"/>
            <a:chOff x="0" y="0"/>
            <a:chExt cx="1857986" cy="1745843"/>
          </a:xfrm>
        </p:grpSpPr>
        <p:sp>
          <p:nvSpPr>
            <p:cNvPr id="2" name="未知"/>
            <p:cNvSpPr/>
            <p:nvPr/>
          </p:nvSpPr>
          <p:spPr>
            <a:xfrm>
              <a:off x="1251918" y="675059"/>
              <a:ext cx="606069" cy="80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2">
                      <a:hueOff val="-3600000"/>
                      <a:satOff val="-100000"/>
                      <a:lumOff val="1568"/>
                    </a:schemeClr>
                  </a:solidFill>
                </a:defRPr>
              </a:pPr>
            </a:p>
          </p:txBody>
        </p:sp>
        <p:sp>
          <p:nvSpPr>
            <p:cNvPr id="3" name="未知"/>
            <p:cNvSpPr/>
            <p:nvPr/>
          </p:nvSpPr>
          <p:spPr>
            <a:xfrm>
              <a:off x="631809" y="820098"/>
              <a:ext cx="585009" cy="58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65" y="9831"/>
                  </a:moveTo>
                  <a:lnTo>
                    <a:pt x="18261" y="9533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2">
                      <a:hueOff val="-3600000"/>
                      <a:satOff val="-100000"/>
                      <a:lumOff val="1568"/>
                    </a:schemeClr>
                  </a:solidFill>
                </a:defRPr>
              </a:pPr>
            </a:p>
          </p:txBody>
        </p:sp>
        <p:sp>
          <p:nvSpPr>
            <p:cNvPr id="4" name="未知"/>
            <p:cNvSpPr/>
            <p:nvPr/>
          </p:nvSpPr>
          <p:spPr>
            <a:xfrm>
              <a:off x="468612" y="710871"/>
              <a:ext cx="551643" cy="560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46" y="156"/>
                  </a:moveTo>
                  <a:lnTo>
                    <a:pt x="14330" y="312"/>
                  </a:lnTo>
                  <a:lnTo>
                    <a:pt x="13915" y="312"/>
                  </a:lnTo>
                  <a:lnTo>
                    <a:pt x="13292" y="469"/>
                  </a:lnTo>
                  <a:lnTo>
                    <a:pt x="12461" y="469"/>
                  </a:lnTo>
                  <a:lnTo>
                    <a:pt x="11838" y="312"/>
                  </a:lnTo>
                  <a:lnTo>
                    <a:pt x="11422" y="469"/>
                  </a:lnTo>
                  <a:lnTo>
                    <a:pt x="11007" y="469"/>
                  </a:lnTo>
                  <a:lnTo>
                    <a:pt x="10592" y="625"/>
                  </a:lnTo>
                  <a:lnTo>
                    <a:pt x="9762" y="625"/>
                  </a:lnTo>
                  <a:lnTo>
                    <a:pt x="9346" y="782"/>
                  </a:lnTo>
                  <a:lnTo>
                    <a:pt x="8931" y="625"/>
                  </a:lnTo>
                  <a:lnTo>
                    <a:pt x="8308" y="782"/>
                  </a:lnTo>
                  <a:lnTo>
                    <a:pt x="7684" y="782"/>
                  </a:lnTo>
                  <a:lnTo>
                    <a:pt x="7269" y="939"/>
                  </a:lnTo>
                  <a:lnTo>
                    <a:pt x="7061" y="782"/>
                  </a:lnTo>
                  <a:lnTo>
                    <a:pt x="6438" y="939"/>
                  </a:lnTo>
                  <a:lnTo>
                    <a:pt x="4984" y="939"/>
                  </a:lnTo>
                  <a:lnTo>
                    <a:pt x="4569" y="1095"/>
                  </a:lnTo>
                  <a:lnTo>
                    <a:pt x="2908" y="1095"/>
                  </a:lnTo>
                  <a:lnTo>
                    <a:pt x="2492" y="1252"/>
                  </a:lnTo>
                  <a:lnTo>
                    <a:pt x="2077" y="1252"/>
                  </a:lnTo>
                  <a:lnTo>
                    <a:pt x="1454" y="1408"/>
                  </a:lnTo>
                  <a:lnTo>
                    <a:pt x="1038" y="1252"/>
                  </a:lnTo>
                  <a:lnTo>
                    <a:pt x="623" y="1408"/>
                  </a:lnTo>
                  <a:lnTo>
                    <a:pt x="415" y="1564"/>
                  </a:lnTo>
                  <a:lnTo>
                    <a:pt x="0" y="1564"/>
                  </a:lnTo>
                  <a:lnTo>
                    <a:pt x="208" y="1721"/>
                  </a:lnTo>
                  <a:lnTo>
                    <a:pt x="2077" y="1721"/>
                  </a:lnTo>
                  <a:lnTo>
                    <a:pt x="2700" y="1878"/>
                  </a:lnTo>
                  <a:lnTo>
                    <a:pt x="3323" y="2034"/>
                  </a:lnTo>
                  <a:lnTo>
                    <a:pt x="3738" y="1878"/>
                  </a:lnTo>
                  <a:lnTo>
                    <a:pt x="4569" y="2034"/>
                  </a:lnTo>
                  <a:lnTo>
                    <a:pt x="5815" y="2034"/>
                  </a:lnTo>
                  <a:lnTo>
                    <a:pt x="6230" y="2191"/>
                  </a:lnTo>
                  <a:lnTo>
                    <a:pt x="7061" y="2034"/>
                  </a:lnTo>
                  <a:lnTo>
                    <a:pt x="7477" y="2034"/>
                  </a:lnTo>
                  <a:lnTo>
                    <a:pt x="7684" y="1878"/>
                  </a:lnTo>
                  <a:lnTo>
                    <a:pt x="8100" y="1721"/>
                  </a:lnTo>
                  <a:lnTo>
                    <a:pt x="9138" y="1721"/>
                  </a:lnTo>
                  <a:lnTo>
                    <a:pt x="9554" y="1564"/>
                  </a:lnTo>
                  <a:lnTo>
                    <a:pt x="10177" y="1564"/>
                  </a:lnTo>
                  <a:lnTo>
                    <a:pt x="10385" y="1408"/>
                  </a:lnTo>
                  <a:lnTo>
                    <a:pt x="11215" y="1408"/>
                  </a:lnTo>
                  <a:lnTo>
                    <a:pt x="11630" y="1252"/>
                  </a:lnTo>
                  <a:lnTo>
                    <a:pt x="12253" y="1408"/>
                  </a:lnTo>
                  <a:lnTo>
                    <a:pt x="12669" y="1252"/>
                  </a:lnTo>
                  <a:lnTo>
                    <a:pt x="14746" y="1252"/>
                  </a:lnTo>
                  <a:lnTo>
                    <a:pt x="15161" y="1408"/>
                  </a:lnTo>
                  <a:lnTo>
                    <a:pt x="15577" y="1408"/>
                  </a:lnTo>
                  <a:lnTo>
                    <a:pt x="15992" y="1564"/>
                  </a:lnTo>
                  <a:lnTo>
                    <a:pt x="16823" y="1564"/>
                  </a:lnTo>
                  <a:lnTo>
                    <a:pt x="17238" y="1878"/>
                  </a:lnTo>
                  <a:lnTo>
                    <a:pt x="17446" y="1878"/>
                  </a:lnTo>
                  <a:lnTo>
                    <a:pt x="17654" y="2034"/>
                  </a:lnTo>
                  <a:lnTo>
                    <a:pt x="17862" y="2347"/>
                  </a:lnTo>
                  <a:lnTo>
                    <a:pt x="18068" y="2504"/>
                  </a:lnTo>
                  <a:lnTo>
                    <a:pt x="18276" y="2660"/>
                  </a:lnTo>
                  <a:lnTo>
                    <a:pt x="18484" y="2817"/>
                  </a:lnTo>
                  <a:lnTo>
                    <a:pt x="18484" y="3130"/>
                  </a:lnTo>
                  <a:lnTo>
                    <a:pt x="18691" y="3443"/>
                  </a:lnTo>
                  <a:lnTo>
                    <a:pt x="18691" y="4069"/>
                  </a:lnTo>
                  <a:lnTo>
                    <a:pt x="18899" y="4382"/>
                  </a:lnTo>
                  <a:lnTo>
                    <a:pt x="18899" y="6417"/>
                  </a:lnTo>
                  <a:lnTo>
                    <a:pt x="18691" y="6886"/>
                  </a:lnTo>
                  <a:lnTo>
                    <a:pt x="18691" y="7199"/>
                  </a:lnTo>
                  <a:lnTo>
                    <a:pt x="18484" y="7669"/>
                  </a:lnTo>
                  <a:lnTo>
                    <a:pt x="18484" y="8138"/>
                  </a:lnTo>
                  <a:lnTo>
                    <a:pt x="18068" y="8608"/>
                  </a:lnTo>
                  <a:lnTo>
                    <a:pt x="17862" y="9078"/>
                  </a:lnTo>
                  <a:lnTo>
                    <a:pt x="17862" y="9391"/>
                  </a:lnTo>
                  <a:lnTo>
                    <a:pt x="17446" y="9704"/>
                  </a:lnTo>
                  <a:lnTo>
                    <a:pt x="17446" y="10017"/>
                  </a:lnTo>
                  <a:lnTo>
                    <a:pt x="17031" y="10486"/>
                  </a:lnTo>
                  <a:lnTo>
                    <a:pt x="16823" y="10800"/>
                  </a:lnTo>
                  <a:lnTo>
                    <a:pt x="16408" y="11112"/>
                  </a:lnTo>
                  <a:lnTo>
                    <a:pt x="16408" y="11582"/>
                  </a:lnTo>
                  <a:lnTo>
                    <a:pt x="15992" y="11895"/>
                  </a:lnTo>
                  <a:lnTo>
                    <a:pt x="15784" y="12364"/>
                  </a:lnTo>
                  <a:lnTo>
                    <a:pt x="15369" y="12678"/>
                  </a:lnTo>
                  <a:lnTo>
                    <a:pt x="15161" y="12991"/>
                  </a:lnTo>
                  <a:lnTo>
                    <a:pt x="14746" y="13304"/>
                  </a:lnTo>
                  <a:lnTo>
                    <a:pt x="14538" y="13773"/>
                  </a:lnTo>
                  <a:lnTo>
                    <a:pt x="14123" y="13930"/>
                  </a:lnTo>
                  <a:lnTo>
                    <a:pt x="13915" y="14243"/>
                  </a:lnTo>
                  <a:lnTo>
                    <a:pt x="13500" y="14556"/>
                  </a:lnTo>
                  <a:lnTo>
                    <a:pt x="13500" y="14869"/>
                  </a:lnTo>
                  <a:lnTo>
                    <a:pt x="13292" y="15026"/>
                  </a:lnTo>
                  <a:lnTo>
                    <a:pt x="13084" y="14869"/>
                  </a:lnTo>
                  <a:lnTo>
                    <a:pt x="12876" y="14556"/>
                  </a:lnTo>
                  <a:lnTo>
                    <a:pt x="12669" y="14243"/>
                  </a:lnTo>
                  <a:lnTo>
                    <a:pt x="12253" y="13930"/>
                  </a:lnTo>
                  <a:lnTo>
                    <a:pt x="12045" y="13304"/>
                  </a:lnTo>
                  <a:lnTo>
                    <a:pt x="11838" y="12678"/>
                  </a:lnTo>
                  <a:lnTo>
                    <a:pt x="11422" y="12208"/>
                  </a:lnTo>
                  <a:lnTo>
                    <a:pt x="11007" y="11582"/>
                  </a:lnTo>
                  <a:lnTo>
                    <a:pt x="11007" y="11269"/>
                  </a:lnTo>
                  <a:lnTo>
                    <a:pt x="10592" y="10956"/>
                  </a:lnTo>
                  <a:lnTo>
                    <a:pt x="10177" y="10643"/>
                  </a:lnTo>
                  <a:lnTo>
                    <a:pt x="9762" y="10643"/>
                  </a:lnTo>
                  <a:lnTo>
                    <a:pt x="9554" y="10800"/>
                  </a:lnTo>
                  <a:lnTo>
                    <a:pt x="9346" y="11112"/>
                  </a:lnTo>
                  <a:lnTo>
                    <a:pt x="9138" y="11739"/>
                  </a:lnTo>
                  <a:lnTo>
                    <a:pt x="9138" y="12364"/>
                  </a:lnTo>
                  <a:lnTo>
                    <a:pt x="8931" y="12834"/>
                  </a:lnTo>
                  <a:lnTo>
                    <a:pt x="8931" y="13460"/>
                  </a:lnTo>
                  <a:lnTo>
                    <a:pt x="9138" y="13773"/>
                  </a:lnTo>
                  <a:lnTo>
                    <a:pt x="9346" y="14243"/>
                  </a:lnTo>
                  <a:lnTo>
                    <a:pt x="9554" y="14712"/>
                  </a:lnTo>
                  <a:lnTo>
                    <a:pt x="9762" y="15182"/>
                  </a:lnTo>
                  <a:lnTo>
                    <a:pt x="9969" y="15495"/>
                  </a:lnTo>
                  <a:lnTo>
                    <a:pt x="9969" y="16121"/>
                  </a:lnTo>
                  <a:lnTo>
                    <a:pt x="10177" y="16434"/>
                  </a:lnTo>
                  <a:lnTo>
                    <a:pt x="10177" y="16747"/>
                  </a:lnTo>
                  <a:lnTo>
                    <a:pt x="10592" y="17217"/>
                  </a:lnTo>
                  <a:lnTo>
                    <a:pt x="10592" y="17686"/>
                  </a:lnTo>
                  <a:lnTo>
                    <a:pt x="10385" y="18313"/>
                  </a:lnTo>
                  <a:lnTo>
                    <a:pt x="10385" y="19095"/>
                  </a:lnTo>
                  <a:lnTo>
                    <a:pt x="10592" y="19408"/>
                  </a:lnTo>
                  <a:lnTo>
                    <a:pt x="10592" y="19721"/>
                  </a:lnTo>
                  <a:lnTo>
                    <a:pt x="11007" y="20034"/>
                  </a:lnTo>
                  <a:lnTo>
                    <a:pt x="11215" y="20347"/>
                  </a:lnTo>
                  <a:lnTo>
                    <a:pt x="11630" y="20660"/>
                  </a:lnTo>
                  <a:lnTo>
                    <a:pt x="11838" y="20817"/>
                  </a:lnTo>
                  <a:lnTo>
                    <a:pt x="12253" y="20973"/>
                  </a:lnTo>
                  <a:lnTo>
                    <a:pt x="12669" y="21130"/>
                  </a:lnTo>
                  <a:lnTo>
                    <a:pt x="12876" y="21286"/>
                  </a:lnTo>
                  <a:lnTo>
                    <a:pt x="13084" y="21286"/>
                  </a:lnTo>
                  <a:lnTo>
                    <a:pt x="13500" y="21600"/>
                  </a:lnTo>
                  <a:lnTo>
                    <a:pt x="13707" y="21443"/>
                  </a:lnTo>
                  <a:lnTo>
                    <a:pt x="13915" y="21443"/>
                  </a:lnTo>
                  <a:lnTo>
                    <a:pt x="14123" y="21600"/>
                  </a:lnTo>
                  <a:lnTo>
                    <a:pt x="14123" y="20973"/>
                  </a:lnTo>
                  <a:lnTo>
                    <a:pt x="14330" y="20504"/>
                  </a:lnTo>
                  <a:lnTo>
                    <a:pt x="14330" y="20191"/>
                  </a:lnTo>
                  <a:lnTo>
                    <a:pt x="14538" y="19878"/>
                  </a:lnTo>
                  <a:lnTo>
                    <a:pt x="14746" y="19408"/>
                  </a:lnTo>
                  <a:lnTo>
                    <a:pt x="14954" y="18782"/>
                  </a:lnTo>
                  <a:lnTo>
                    <a:pt x="15369" y="18313"/>
                  </a:lnTo>
                  <a:lnTo>
                    <a:pt x="15577" y="17686"/>
                  </a:lnTo>
                  <a:lnTo>
                    <a:pt x="15992" y="17373"/>
                  </a:lnTo>
                  <a:lnTo>
                    <a:pt x="16200" y="17060"/>
                  </a:lnTo>
                  <a:lnTo>
                    <a:pt x="16408" y="16434"/>
                  </a:lnTo>
                  <a:lnTo>
                    <a:pt x="16823" y="15965"/>
                  </a:lnTo>
                  <a:lnTo>
                    <a:pt x="17031" y="15651"/>
                  </a:lnTo>
                  <a:lnTo>
                    <a:pt x="17238" y="15339"/>
                  </a:lnTo>
                  <a:lnTo>
                    <a:pt x="17446" y="14869"/>
                  </a:lnTo>
                  <a:lnTo>
                    <a:pt x="17654" y="14712"/>
                  </a:lnTo>
                  <a:lnTo>
                    <a:pt x="17654" y="14399"/>
                  </a:lnTo>
                  <a:lnTo>
                    <a:pt x="17862" y="14243"/>
                  </a:lnTo>
                  <a:lnTo>
                    <a:pt x="18068" y="13930"/>
                  </a:lnTo>
                  <a:lnTo>
                    <a:pt x="18068" y="13617"/>
                  </a:lnTo>
                  <a:lnTo>
                    <a:pt x="18276" y="13304"/>
                  </a:lnTo>
                  <a:lnTo>
                    <a:pt x="18484" y="13147"/>
                  </a:lnTo>
                  <a:lnTo>
                    <a:pt x="18484" y="12834"/>
                  </a:lnTo>
                  <a:lnTo>
                    <a:pt x="18691" y="12521"/>
                  </a:lnTo>
                  <a:lnTo>
                    <a:pt x="18691" y="12364"/>
                  </a:lnTo>
                  <a:lnTo>
                    <a:pt x="18899" y="12208"/>
                  </a:lnTo>
                  <a:lnTo>
                    <a:pt x="19107" y="11895"/>
                  </a:lnTo>
                  <a:lnTo>
                    <a:pt x="19107" y="11269"/>
                  </a:lnTo>
                  <a:lnTo>
                    <a:pt x="19522" y="10956"/>
                  </a:lnTo>
                  <a:lnTo>
                    <a:pt x="19522" y="10643"/>
                  </a:lnTo>
                  <a:lnTo>
                    <a:pt x="19730" y="10330"/>
                  </a:lnTo>
                  <a:lnTo>
                    <a:pt x="19730" y="10017"/>
                  </a:lnTo>
                  <a:lnTo>
                    <a:pt x="19938" y="9860"/>
                  </a:lnTo>
                  <a:lnTo>
                    <a:pt x="20145" y="9704"/>
                  </a:lnTo>
                  <a:lnTo>
                    <a:pt x="20145" y="9234"/>
                  </a:lnTo>
                  <a:lnTo>
                    <a:pt x="20561" y="8921"/>
                  </a:lnTo>
                  <a:lnTo>
                    <a:pt x="20561" y="8608"/>
                  </a:lnTo>
                  <a:lnTo>
                    <a:pt x="20769" y="8295"/>
                  </a:lnTo>
                  <a:lnTo>
                    <a:pt x="20769" y="7982"/>
                  </a:lnTo>
                  <a:lnTo>
                    <a:pt x="20976" y="7669"/>
                  </a:lnTo>
                  <a:lnTo>
                    <a:pt x="20976" y="7199"/>
                  </a:lnTo>
                  <a:lnTo>
                    <a:pt x="21600" y="6260"/>
                  </a:lnTo>
                  <a:lnTo>
                    <a:pt x="21600" y="3286"/>
                  </a:lnTo>
                  <a:lnTo>
                    <a:pt x="21392" y="2504"/>
                  </a:lnTo>
                  <a:lnTo>
                    <a:pt x="20976" y="2034"/>
                  </a:lnTo>
                  <a:lnTo>
                    <a:pt x="20769" y="1564"/>
                  </a:lnTo>
                  <a:lnTo>
                    <a:pt x="20353" y="1252"/>
                  </a:lnTo>
                  <a:lnTo>
                    <a:pt x="19730" y="782"/>
                  </a:lnTo>
                  <a:lnTo>
                    <a:pt x="19107" y="469"/>
                  </a:lnTo>
                  <a:lnTo>
                    <a:pt x="18484" y="312"/>
                  </a:lnTo>
                  <a:lnTo>
                    <a:pt x="17654" y="156"/>
                  </a:lnTo>
                  <a:lnTo>
                    <a:pt x="17238" y="156"/>
                  </a:lnTo>
                  <a:lnTo>
                    <a:pt x="16408" y="0"/>
                  </a:lnTo>
                  <a:lnTo>
                    <a:pt x="15161" y="0"/>
                  </a:lnTo>
                  <a:lnTo>
                    <a:pt x="14746" y="156"/>
                  </a:lnTo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2">
                      <a:hueOff val="-3600000"/>
                      <a:satOff val="-100000"/>
                      <a:lumOff val="1568"/>
                    </a:schemeClr>
                  </a:solidFill>
                </a:defRPr>
              </a:pPr>
            </a:p>
          </p:txBody>
        </p:sp>
        <p:sp>
          <p:nvSpPr>
            <p:cNvPr id="5" name="未知"/>
            <p:cNvSpPr/>
            <p:nvPr/>
          </p:nvSpPr>
          <p:spPr>
            <a:xfrm>
              <a:off x="1092795" y="531810"/>
              <a:ext cx="262085" cy="9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600" y="939"/>
                  </a:lnTo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2">
                      <a:hueOff val="-3600000"/>
                      <a:satOff val="-100000"/>
                      <a:lumOff val="1568"/>
                    </a:schemeClr>
                  </a:solidFill>
                </a:defRPr>
              </a:pPr>
            </a:p>
          </p:txBody>
        </p:sp>
        <p:sp>
          <p:nvSpPr>
            <p:cNvPr id="6" name="未知"/>
            <p:cNvSpPr/>
            <p:nvPr/>
          </p:nvSpPr>
          <p:spPr>
            <a:xfrm>
              <a:off x="1179377" y="354540"/>
              <a:ext cx="255064" cy="11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49" y="8485"/>
                  </a:moveTo>
                  <a:lnTo>
                    <a:pt x="16200" y="8485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2">
                      <a:hueOff val="-3600000"/>
                      <a:satOff val="-100000"/>
                      <a:lumOff val="1568"/>
                    </a:schemeClr>
                  </a:solidFill>
                </a:defRPr>
              </a:pPr>
            </a:p>
          </p:txBody>
        </p:sp>
        <p:sp>
          <p:nvSpPr>
            <p:cNvPr id="7" name="未知"/>
            <p:cNvSpPr/>
            <p:nvPr/>
          </p:nvSpPr>
          <p:spPr>
            <a:xfrm>
              <a:off x="833052" y="0"/>
              <a:ext cx="276125" cy="30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84" y="13718"/>
                  </a:move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0" y="3794"/>
                  </a:lnTo>
                  <a:lnTo>
                    <a:pt x="0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221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322" y="14886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2">
                      <a:hueOff val="-3600000"/>
                      <a:satOff val="-100000"/>
                      <a:lumOff val="1568"/>
                    </a:schemeClr>
                  </a:solidFill>
                </a:defRPr>
              </a:pPr>
            </a:p>
          </p:txBody>
        </p:sp>
        <p:sp>
          <p:nvSpPr>
            <p:cNvPr id="8" name="未知"/>
            <p:cNvSpPr/>
            <p:nvPr/>
          </p:nvSpPr>
          <p:spPr>
            <a:xfrm>
              <a:off x="727750" y="325890"/>
              <a:ext cx="482048" cy="22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2">
                      <a:hueOff val="-3600000"/>
                      <a:satOff val="-100000"/>
                      <a:lumOff val="1568"/>
                    </a:schemeClr>
                  </a:solidFill>
                </a:defRPr>
              </a:pPr>
            </a:p>
          </p:txBody>
        </p:sp>
        <p:sp>
          <p:nvSpPr>
            <p:cNvPr id="9" name="未知"/>
            <p:cNvSpPr/>
            <p:nvPr/>
          </p:nvSpPr>
          <p:spPr>
            <a:xfrm>
              <a:off x="166142" y="109227"/>
              <a:ext cx="650530" cy="191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2">
                      <a:hueOff val="-3600000"/>
                      <a:satOff val="-100000"/>
                      <a:lumOff val="1568"/>
                    </a:schemeClr>
                  </a:solidFill>
                </a:defRPr>
              </a:pPr>
            </a:p>
          </p:txBody>
        </p:sp>
        <p:sp>
          <p:nvSpPr>
            <p:cNvPr id="10" name="未知"/>
            <p:cNvSpPr/>
            <p:nvPr/>
          </p:nvSpPr>
          <p:spPr>
            <a:xfrm>
              <a:off x="0" y="880979"/>
              <a:ext cx="865813" cy="86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2">
                      <a:hueOff val="-3600000"/>
                      <a:satOff val="-100000"/>
                      <a:lumOff val="1568"/>
                    </a:schemeClr>
                  </a:solidFill>
                </a:defRPr>
              </a:pPr>
            </a:p>
          </p:txBody>
        </p:sp>
      </p:grpSp>
      <p:sp>
        <p:nvSpPr>
          <p:cNvPr id="12" name="未知"/>
          <p:cNvSpPr/>
          <p:nvPr/>
        </p:nvSpPr>
        <p:spPr>
          <a:xfrm>
            <a:off x="2840566" y="4749799"/>
            <a:ext cx="9351434" cy="2135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rgbClr val="000099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chemeClr val="accent2">
                    <a:hueOff val="-3600000"/>
                    <a:satOff val="-100000"/>
                    <a:lumOff val="1568"/>
                  </a:schemeClr>
                </a:solidFill>
              </a:defRPr>
            </a:pPr>
          </a:p>
        </p:txBody>
      </p:sp>
      <p:sp>
        <p:nvSpPr>
          <p:cNvPr id="13" name="Текст заголовка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14" name="Уровень текста 1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/>
          <p:nvPr>
            <p:ph type="sldNum" sz="quarter" idx="2"/>
          </p:nvPr>
        </p:nvSpPr>
        <p:spPr>
          <a:xfrm>
            <a:off x="112804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chemeClr val="accent2">
                    <a:hueOff val="-3600000"/>
                    <a:satOff val="-100000"/>
                    <a:lumOff val="1568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2">
              <a:hueOff val="-3600000"/>
              <a:satOff val="-100000"/>
              <a:lumOff val="1568"/>
            </a:schemeClr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2">
              <a:hueOff val="-3600000"/>
              <a:satOff val="-100000"/>
              <a:lumOff val="1568"/>
            </a:schemeClr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2">
              <a:hueOff val="-3600000"/>
              <a:satOff val="-100000"/>
              <a:lumOff val="1568"/>
            </a:schemeClr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2">
              <a:hueOff val="-3600000"/>
              <a:satOff val="-100000"/>
              <a:lumOff val="1568"/>
            </a:schemeClr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2">
              <a:hueOff val="-3600000"/>
              <a:satOff val="-100000"/>
              <a:lumOff val="1568"/>
            </a:schemeClr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2">
              <a:hueOff val="-3600000"/>
              <a:satOff val="-100000"/>
              <a:lumOff val="1568"/>
            </a:schemeClr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2">
              <a:hueOff val="-3600000"/>
              <a:satOff val="-100000"/>
              <a:lumOff val="1568"/>
            </a:schemeClr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2">
              <a:hueOff val="-3600000"/>
              <a:satOff val="-100000"/>
              <a:lumOff val="1568"/>
            </a:schemeClr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2">
              <a:hueOff val="-3600000"/>
              <a:satOff val="-100000"/>
              <a:lumOff val="1568"/>
            </a:schemeClr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2">
              <a:hueOff val="-3600000"/>
              <a:satOff val="-100000"/>
              <a:lumOff val="1568"/>
            </a:schemeClr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chemeClr val="accent2">
              <a:hueOff val="-3600000"/>
              <a:satOff val="-100000"/>
              <a:lumOff val="1568"/>
            </a:schemeClr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2">
              <a:hueOff val="-3600000"/>
              <a:satOff val="-100000"/>
              <a:lumOff val="1568"/>
            </a:schemeClr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chemeClr val="accent2">
              <a:hueOff val="-3600000"/>
              <a:satOff val="-100000"/>
              <a:lumOff val="1568"/>
            </a:schemeClr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chemeClr val="accent2">
              <a:hueOff val="-3600000"/>
              <a:satOff val="-100000"/>
              <a:lumOff val="1568"/>
            </a:schemeClr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2">
              <a:hueOff val="-3600000"/>
              <a:satOff val="-100000"/>
              <a:lumOff val="1568"/>
            </a:schemeClr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2">
              <a:hueOff val="-3600000"/>
              <a:satOff val="-100000"/>
              <a:lumOff val="1568"/>
            </a:schemeClr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2">
              <a:hueOff val="-3600000"/>
              <a:satOff val="-100000"/>
              <a:lumOff val="1568"/>
            </a:schemeClr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2">
              <a:hueOff val="-3600000"/>
              <a:satOff val="-100000"/>
              <a:lumOff val="1568"/>
            </a:schemeClr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14CD68"/>
            </a:gs>
            <a:gs pos="100000">
              <a:srgbClr val="035C7D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 txBox="1"/>
          <p:nvPr>
            <p:ph type="title"/>
          </p:nvPr>
        </p:nvSpPr>
        <p:spPr>
          <a:xfrm>
            <a:off x="480694" y="902335"/>
            <a:ext cx="11231247" cy="1786891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ПроСТО на все 100</a:t>
            </a:r>
            <a:br/>
          </a:p>
        </p:txBody>
      </p:sp>
      <p:sp>
        <p:nvSpPr>
          <p:cNvPr id="126" name="Subtitle 4"/>
          <p:cNvSpPr txBox="1"/>
          <p:nvPr>
            <p:ph type="body" sz="quarter" idx="1"/>
          </p:nvPr>
        </p:nvSpPr>
        <p:spPr>
          <a:xfrm>
            <a:off x="10085069" y="4793615"/>
            <a:ext cx="2056766" cy="199453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r>
              <a:t>Работу выполнил</a:t>
            </a:r>
          </a:p>
          <a:p>
            <a:pPr>
              <a:spcBef>
                <a:spcPts val="300"/>
              </a:spcBef>
              <a:defRPr sz="1400"/>
            </a:pPr>
            <a:r>
              <a:t>ученик 11«Б» класса</a:t>
            </a:r>
          </a:p>
          <a:p>
            <a:pPr>
              <a:spcBef>
                <a:spcPts val="300"/>
              </a:spcBef>
              <a:defRPr sz="1400"/>
            </a:pPr>
            <a:r>
              <a:t>Саидов Вадим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14CD68"/>
            </a:gs>
            <a:gs pos="100000">
              <a:srgbClr val="035C7D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Как лучше всего подготовиться к экзаменам</a:t>
            </a:r>
            <a:r>
              <a:t>?</a:t>
            </a:r>
          </a:p>
        </p:txBody>
      </p:sp>
      <p:sp>
        <p:nvSpPr>
          <p:cNvPr id="129" name="Замещающее содержимое 4"/>
          <p:cNvSpPr txBox="1"/>
          <p:nvPr>
            <p:ph type="body"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1)Надо выбрать способ поготовки, который будет вам интересен.</a:t>
            </a:r>
          </a:p>
          <a:p>
            <a:pPr>
              <a:spcBef>
                <a:spcPts val="600"/>
              </a:spcBef>
              <a:defRPr sz="2800"/>
            </a:pPr>
            <a:r>
              <a:t>2)Пожертвовать своим свободным временем.</a:t>
            </a:r>
          </a:p>
          <a:p>
            <a:pPr>
              <a:spcBef>
                <a:spcPts val="600"/>
              </a:spcBef>
              <a:defRPr sz="2800"/>
            </a:pPr>
            <a:r>
              <a:t>3)Найти силы не сдаваться и совершенствоваться. </a:t>
            </a:r>
          </a:p>
        </p:txBody>
      </p:sp>
      <p:pic>
        <p:nvPicPr>
          <p:cNvPr id="130" name="Замещающее содержимое 8" descr="Замещающее содержимое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19875" y="1600200"/>
            <a:ext cx="4656455" cy="46431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14CD68"/>
            </a:gs>
            <a:gs pos="100000">
              <a:srgbClr val="035C7D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Тайм менеджмент-важно</a:t>
            </a:r>
          </a:p>
        </p:txBody>
      </p:sp>
      <p:sp>
        <p:nvSpPr>
          <p:cNvPr id="133" name="Замещающее содержимое 4"/>
          <p:cNvSpPr txBox="1"/>
          <p:nvPr>
            <p:ph type="body"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1)Правильно распределить время.</a:t>
            </a:r>
          </a:p>
          <a:p>
            <a:pPr>
              <a:spcBef>
                <a:spcPts val="500"/>
              </a:spcBef>
              <a:defRPr sz="2400"/>
            </a:pPr>
            <a:r>
              <a:t>2)Наладить сон(8-9 часов).</a:t>
            </a:r>
          </a:p>
          <a:p>
            <a:pPr>
              <a:spcBef>
                <a:spcPts val="500"/>
              </a:spcBef>
              <a:defRPr sz="2400"/>
            </a:pPr>
            <a:r>
              <a:t>3)Один день-один предмет и т.д.</a:t>
            </a:r>
          </a:p>
          <a:p>
            <a:pPr>
              <a:spcBef>
                <a:spcPts val="500"/>
              </a:spcBef>
              <a:defRPr sz="2400"/>
            </a:pPr>
            <a:r>
              <a:t>4)Не менее 2 часов на предмет.</a:t>
            </a:r>
          </a:p>
          <a:p>
            <a:pPr>
              <a:spcBef>
                <a:spcPts val="500"/>
              </a:spcBef>
              <a:defRPr sz="2400"/>
            </a:pPr>
            <a:r>
              <a:t>5)Вести записи, чтобы не забывать пройденное.  </a:t>
            </a:r>
          </a:p>
        </p:txBody>
      </p:sp>
      <p:pic>
        <p:nvPicPr>
          <p:cNvPr id="134" name="Замещающее содержимое 6" descr="Замещающее содержимое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8130" y="1493519"/>
            <a:ext cx="5180966" cy="43427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14CD68"/>
            </a:gs>
            <a:gs pos="100000">
              <a:srgbClr val="035C7D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Иметь доступ в интернет</a:t>
            </a:r>
          </a:p>
        </p:txBody>
      </p:sp>
      <p:sp>
        <p:nvSpPr>
          <p:cNvPr id="137" name="Замещающее содержимое 4"/>
          <p:cNvSpPr txBox="1"/>
          <p:nvPr>
            <p:ph type="body"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Для удачной подготовки нужно иметь доступ в интернет, в котором ты можешь посетить сайты по подготовке к ЕГЭ.</a:t>
            </a:r>
          </a:p>
          <a:p>
            <a:pPr>
              <a:spcBef>
                <a:spcPts val="500"/>
              </a:spcBef>
              <a:defRPr sz="2400"/>
            </a:pPr>
            <a:r>
              <a:t>Такими сайтами являются :решу егэ, кегэ, фипи и т.д.</a:t>
            </a:r>
          </a:p>
          <a:p>
            <a:pPr>
              <a:spcBef>
                <a:spcPts val="500"/>
              </a:spcBef>
              <a:defRPr sz="2400"/>
            </a:pPr>
            <a:r>
              <a:t>А также не забываем про группы в Вк и интерактиыные таблицы.</a:t>
            </a:r>
          </a:p>
        </p:txBody>
      </p:sp>
      <p:pic>
        <p:nvPicPr>
          <p:cNvPr id="138" name="Замещающее содержимое 8" descr="Замещающее содержимое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71590" y="1737995"/>
            <a:ext cx="5173981" cy="4388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14CD68"/>
            </a:gs>
            <a:gs pos="100000">
              <a:srgbClr val="035C7D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Волнение-не проблема</a:t>
            </a:r>
          </a:p>
        </p:txBody>
      </p:sp>
      <p:sp>
        <p:nvSpPr>
          <p:cNvPr id="141" name="Замещающее содержимое 4"/>
          <p:cNvSpPr txBox="1"/>
          <p:nvPr>
            <p:ph type="body"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</a:lstStyle>
          <a:p>
            <a:pPr/>
            <a:r>
              <a:t>ЕГЭ-это маленькое испытание, преподнесенное нам жизнью. Не стоит боятся и нервничать. Настоящее испывтание-жизнь, она не имеет нюансов, так что не бойся ЕГЭ)))</a:t>
            </a:r>
          </a:p>
        </p:txBody>
      </p:sp>
      <p:pic>
        <p:nvPicPr>
          <p:cNvPr id="142" name="Замещающее содержимое 6" descr="Замещающее содержимое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8415" y="1844039"/>
            <a:ext cx="5434966" cy="4038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14CD68"/>
            </a:gs>
            <a:gs pos="100000">
              <a:srgbClr val="035C7D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Заголовок 3"/>
          <p:cNvSpPr txBox="1"/>
          <p:nvPr>
            <p:ph type="title"/>
          </p:nvPr>
        </p:nvSpPr>
        <p:spPr>
          <a:xfrm>
            <a:off x="522816" y="585469"/>
            <a:ext cx="11231035" cy="1470026"/>
          </a:xfrm>
          <a:prstGeom prst="rect">
            <a:avLst/>
          </a:prstGeom>
        </p:spPr>
        <p:txBody>
          <a:bodyPr/>
          <a:lstStyle/>
          <a:p>
            <a:pPr/>
            <a:r>
              <a:t>Спаибо за внимание</a:t>
            </a:r>
          </a:p>
        </p:txBody>
      </p:sp>
      <p:sp>
        <p:nvSpPr>
          <p:cNvPr id="145" name="Подзаголовок 4"/>
          <p:cNvSpPr txBox="1"/>
          <p:nvPr>
            <p:ph type="body" sz="quarter" idx="1"/>
          </p:nvPr>
        </p:nvSpPr>
        <p:spPr>
          <a:xfrm>
            <a:off x="1828800" y="3886200"/>
            <a:ext cx="8534400" cy="1198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6" name="Изображение 5" descr="Изображение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2173604"/>
            <a:ext cx="7620000" cy="43205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Art_mountaineering">
  <a:themeElements>
    <a:clrScheme name="Art_mountaineering">
      <a:dk1>
        <a:srgbClr val="777777"/>
      </a:dk1>
      <a:lt1>
        <a:srgbClr val="FFFFFF"/>
      </a:lt1>
      <a:dk2>
        <a:srgbClr val="A7A7A7"/>
      </a:dk2>
      <a:lt2>
        <a:srgbClr val="535353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0000FF"/>
      </a:hlink>
      <a:folHlink>
        <a:srgbClr val="FF00FF"/>
      </a:folHlink>
    </a:clrScheme>
    <a:fontScheme name="Art_mountaineering">
      <a:majorFont>
        <a:latin typeface="Helvetica"/>
        <a:ea typeface="Helvetica"/>
        <a:cs typeface="Helvetica"/>
      </a:majorFont>
      <a:minorFont>
        <a:latin typeface="微软雅黑"/>
        <a:ea typeface="微软雅黑"/>
        <a:cs typeface="微软雅黑"/>
      </a:minorFont>
    </a:fontScheme>
    <a:fmtScheme name="Art_mountaineer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hueOff val="-3600000"/>
            <a:satOff val="-100000"/>
            <a:lumOff val="1568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777777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777777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Art_mountaineering">
  <a:themeElements>
    <a:clrScheme name="Art_mountaineerin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0000FF"/>
      </a:hlink>
      <a:folHlink>
        <a:srgbClr val="FF00FF"/>
      </a:folHlink>
    </a:clrScheme>
    <a:fontScheme name="Art_mountaineering">
      <a:majorFont>
        <a:latin typeface="Helvetica"/>
        <a:ea typeface="Helvetica"/>
        <a:cs typeface="Helvetica"/>
      </a:majorFont>
      <a:minorFont>
        <a:latin typeface="微软雅黑"/>
        <a:ea typeface="微软雅黑"/>
        <a:cs typeface="微软雅黑"/>
      </a:minorFont>
    </a:fontScheme>
    <a:fmtScheme name="Art_mountaineer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hueOff val="-3600000"/>
            <a:satOff val="-100000"/>
            <a:lumOff val="1568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777777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777777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