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 баллов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Лист1!$A$2:$A$9</c:f>
              <c:strCache>
                <c:ptCount val="8"/>
                <c:pt idx="0">
                  <c:v>химия</c:v>
                </c:pt>
                <c:pt idx="1">
                  <c:v>литература</c:v>
                </c:pt>
                <c:pt idx="2">
                  <c:v>география</c:v>
                </c:pt>
                <c:pt idx="3">
                  <c:v>математика(профиль)</c:v>
                </c:pt>
                <c:pt idx="4">
                  <c:v>русский язык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биология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664</c:v>
                </c:pt>
                <c:pt idx="1">
                  <c:v>1072</c:v>
                </c:pt>
                <c:pt idx="2">
                  <c:v>34</c:v>
                </c:pt>
                <c:pt idx="3">
                  <c:v>579</c:v>
                </c:pt>
                <c:pt idx="4">
                  <c:v>2364</c:v>
                </c:pt>
                <c:pt idx="5">
                  <c:v>638</c:v>
                </c:pt>
                <c:pt idx="6">
                  <c:v>346</c:v>
                </c:pt>
                <c:pt idx="7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0-45E0-81EF-2D594040F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73239216"/>
        <c:axId val="386878664"/>
      </c:barChart>
      <c:catAx>
        <c:axId val="27323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6878664"/>
        <c:crosses val="autoZero"/>
        <c:auto val="1"/>
        <c:lblAlgn val="ctr"/>
        <c:lblOffset val="100"/>
        <c:noMultiLvlLbl val="0"/>
      </c:catAx>
      <c:valAx>
        <c:axId val="386878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23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абитуриентов, поступивших в вуз мечты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D40-CF4D-A5EF-073DA70A57EC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D40-CF4D-A5EF-073DA70A57EC}"/>
              </c:ext>
            </c:extLst>
          </c:dPt>
          <c:cat>
            <c:strRef>
              <c:f>Лист1!$A$2:$A$3</c:f>
              <c:strCache>
                <c:ptCount val="2"/>
                <c:pt idx="0">
                  <c:v>Поступили в вуз, в котрый хотели</c:v>
                </c:pt>
                <c:pt idx="1">
                  <c:v>Поступили не туда, куда хотели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9-4FC8-87DB-AB5911555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Колчество абитуриентов, поступивших на бюджет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793-8F43-8E26-D8520A6843A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793-8F43-8E26-D8520A6843A0}"/>
              </c:ext>
            </c:extLst>
          </c:dPt>
          <c:cat>
            <c:strRef>
              <c:f>Лист1!$A$2:$A$3</c:f>
              <c:strCache>
                <c:ptCount val="2"/>
                <c:pt idx="0">
                  <c:v>Поступили на бюджет</c:v>
                </c:pt>
                <c:pt idx="1">
                  <c:v>Поступили на коммерцию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6-4916-80FC-5EA068FC7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8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4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1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3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0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1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3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8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6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EB278-67D6-4F31-A967-6AA09CC187F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78C2-32F8-4478-8926-337D6477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7370" y="3295934"/>
            <a:ext cx="7291648" cy="880796"/>
          </a:xfrm>
        </p:spPr>
        <p:txBody>
          <a:bodyPr>
            <a:noAutofit/>
          </a:bodyPr>
          <a:lstStyle/>
          <a:p>
            <a:r>
              <a:rPr lang="en-US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</a:t>
            </a:r>
            <a:r>
              <a:rPr lang="ru-RU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ПроСТО на все 100!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r="58478"/>
          <a:stretch/>
        </p:blipFill>
        <p:spPr>
          <a:xfrm>
            <a:off x="7748746" y="3631517"/>
            <a:ext cx="3599191" cy="29354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" y="4003961"/>
            <a:ext cx="2616368" cy="2616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414E6-81DD-C914-C7D2-0FED03C836A9}"/>
              </a:ext>
            </a:extLst>
          </p:cNvPr>
          <p:cNvSpPr txBox="1"/>
          <p:nvPr/>
        </p:nvSpPr>
        <p:spPr>
          <a:xfrm>
            <a:off x="4278489" y="619760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Выполнили Горочный А., Мишина А., 11 «Б»</a:t>
            </a:r>
          </a:p>
        </p:txBody>
      </p:sp>
    </p:spTree>
    <p:extLst>
      <p:ext uri="{BB962C8B-B14F-4D97-AF65-F5344CB8AC3E}">
        <p14:creationId xmlns:p14="http://schemas.microsoft.com/office/powerpoint/2010/main" val="169403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ЕГЭ - это просто!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830" y="6018415"/>
            <a:ext cx="10839795" cy="839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/>
              <a:t>Стобалльный</a:t>
            </a:r>
            <a:r>
              <a:rPr lang="ru-RU" sz="2000" dirty="0"/>
              <a:t> результат на ЕГЭ 2022 получили 6544 человека, из них 381 — 200 балльников и 16 человек 300-балльников.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2086521"/>
              </p:ext>
            </p:extLst>
          </p:nvPr>
        </p:nvGraphicFramePr>
        <p:xfrm>
          <a:off x="2385752" y="1775383"/>
          <a:ext cx="7265323" cy="424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96139" y="1406051"/>
            <a:ext cx="487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Список </a:t>
            </a:r>
            <a:r>
              <a:rPr lang="ru-RU" i="1" dirty="0" err="1"/>
              <a:t>стобальников</a:t>
            </a:r>
            <a:r>
              <a:rPr lang="ru-RU" i="1" dirty="0"/>
              <a:t> ЕГЭ 2022 по предметам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86535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ЕГЭ - это просто!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2988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05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ЕГЭ - это просто!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150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7635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ЕГЭ - это просто!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018" y="207439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/>
              <a:t>По статистике в среднем 2 из 3-х человек успешно сдают ЕГЭ.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44" y="3273743"/>
            <a:ext cx="7348024" cy="32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62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Успехов на ЕГЭ!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865" y="1690688"/>
            <a:ext cx="3927740" cy="49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096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95</Words>
  <Application>Microsoft Macintosh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#ПроСТО на все 100!</vt:lpstr>
      <vt:lpstr>ЕГЭ - это просто!</vt:lpstr>
      <vt:lpstr>ЕГЭ - это просто!</vt:lpstr>
      <vt:lpstr>ЕГЭ - это просто!</vt:lpstr>
      <vt:lpstr>ЕГЭ - это просто!</vt:lpstr>
      <vt:lpstr>Успехов на ЕГЭ!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#ПроСТО на все 100!</dc:title>
  <dc:creator>79210796929</dc:creator>
  <cp:lastModifiedBy>Наталья Заборская</cp:lastModifiedBy>
  <cp:revision>9</cp:revision>
  <dcterms:created xsi:type="dcterms:W3CDTF">2023-04-17T18:38:37Z</dcterms:created>
  <dcterms:modified xsi:type="dcterms:W3CDTF">2023-04-18T09:12:09Z</dcterms:modified>
</cp:coreProperties>
</file>