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4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1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1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68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0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2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0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9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0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8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6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2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330DD52-EC5F-4F37-8735-5B7439E5239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A756474-22F6-443A-A60A-0F8B0D0F7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87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ПроСТО на все 100!!!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34389" y="6572195"/>
            <a:ext cx="9144000" cy="165576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Выполнил Долженко Дмитрий 11 </a:t>
            </a:r>
            <a:r>
              <a:rPr lang="en-US" sz="1200" dirty="0" smtClean="0"/>
              <a:t>“</a:t>
            </a:r>
            <a:r>
              <a:rPr lang="ru-RU" sz="1200" dirty="0" smtClean="0"/>
              <a:t>Б</a:t>
            </a:r>
            <a:r>
              <a:rPr lang="en-US" sz="1200" dirty="0" smtClean="0"/>
              <a:t>”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664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2" y="988541"/>
            <a:ext cx="3490610" cy="532245"/>
          </a:xfrm>
        </p:spPr>
        <p:txBody>
          <a:bodyPr/>
          <a:lstStyle/>
          <a:p>
            <a:pPr algn="ctr"/>
            <a:r>
              <a:rPr lang="ru-RU" sz="2800" dirty="0" smtClean="0"/>
              <a:t>Немного истории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3152" y="2252500"/>
            <a:ext cx="4455927" cy="4494289"/>
          </a:xfrm>
        </p:spPr>
        <p:txBody>
          <a:bodyPr>
            <a:noAutofit/>
          </a:bodyPr>
          <a:lstStyle/>
          <a:p>
            <a:r>
              <a:rPr lang="ru-RU" dirty="0"/>
              <a:t>Первые прообразы ЕГЭ стали появляться в России в 1997 году. В отдельных школах начали проводить эксперименты по добровольному тестированию выпускников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Автором идеи Единого государственного экзамена в России стал Владимир </a:t>
            </a:r>
            <a:r>
              <a:rPr lang="ru-RU" dirty="0" smtClean="0"/>
              <a:t>Филиппов. Именно </a:t>
            </a:r>
            <a:r>
              <a:rPr lang="ru-RU" dirty="0"/>
              <a:t>он начал масштабную реформу отечественного образования: присоединение России к Болонскому процессу с разделением высшего образования на </a:t>
            </a:r>
            <a:r>
              <a:rPr lang="ru-RU" dirty="0" err="1"/>
              <a:t>бакалавриат</a:t>
            </a:r>
            <a:r>
              <a:rPr lang="ru-RU" dirty="0"/>
              <a:t> и </a:t>
            </a:r>
            <a:r>
              <a:rPr lang="ru-RU" dirty="0" smtClean="0"/>
              <a:t>магистратуру.</a:t>
            </a:r>
          </a:p>
          <a:p>
            <a:r>
              <a:rPr lang="ru-RU" dirty="0" smtClean="0"/>
              <a:t>ЕГЭ </a:t>
            </a:r>
            <a:r>
              <a:rPr lang="ru-RU" dirty="0"/>
              <a:t>должен был уничтожить коррупцию в школах и вузах и обеспечить эффективную проверку знаний </a:t>
            </a:r>
            <a:r>
              <a:rPr lang="ru-RU" dirty="0" smtClean="0"/>
              <a:t>выпускников. Кроме </a:t>
            </a:r>
            <a:r>
              <a:rPr lang="ru-RU" dirty="0"/>
              <a:t>того, </a:t>
            </a:r>
            <a:r>
              <a:rPr lang="ru-RU" dirty="0" err="1"/>
              <a:t>госэкзамен</a:t>
            </a:r>
            <a:r>
              <a:rPr lang="ru-RU" dirty="0"/>
              <a:t> должен был сделать высшее образование по-настоящему доступным для детей из регионов.</a:t>
            </a:r>
          </a:p>
        </p:txBody>
      </p:sp>
      <p:pic>
        <p:nvPicPr>
          <p:cNvPr id="1030" name="Picture 6" descr="https://egevpare.ru/wp-content/uploads/2022/01/2-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575" y="1375720"/>
            <a:ext cx="5733003" cy="4299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21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0" y="1070918"/>
            <a:ext cx="3547533" cy="482819"/>
          </a:xfrm>
        </p:spPr>
        <p:txBody>
          <a:bodyPr/>
          <a:lstStyle/>
          <a:p>
            <a:pPr algn="ctr"/>
            <a:r>
              <a:rPr lang="ru-RU" sz="2800" dirty="0" err="1"/>
              <a:t>С</a:t>
            </a:r>
            <a:r>
              <a:rPr lang="ru-RU" sz="2800" dirty="0" err="1" smtClean="0"/>
              <a:t>тобалльники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5017" y="1412571"/>
            <a:ext cx="6814357" cy="41519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таблице представлено количество 100-бальников за последние 2 года.</a:t>
            </a:r>
          </a:p>
          <a:p>
            <a:r>
              <a:rPr lang="ru-RU" dirty="0" smtClean="0"/>
              <a:t>У тебя тоже получится пополнить ряды </a:t>
            </a:r>
            <a:r>
              <a:rPr lang="ru-RU" dirty="0" err="1" smtClean="0"/>
              <a:t>стобалльников</a:t>
            </a:r>
            <a:r>
              <a:rPr lang="ru-RU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959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51" y="207190"/>
            <a:ext cx="3547533" cy="1618396"/>
          </a:xfrm>
        </p:spPr>
        <p:txBody>
          <a:bodyPr/>
          <a:lstStyle/>
          <a:p>
            <a:pPr algn="ctr"/>
            <a:r>
              <a:rPr lang="ru-RU" sz="2800" dirty="0" smtClean="0"/>
              <a:t>Что даст </a:t>
            </a:r>
            <a:r>
              <a:rPr lang="en-US" sz="2800" dirty="0" smtClean="0"/>
              <a:t>“</a:t>
            </a:r>
            <a:r>
              <a:rPr lang="ru-RU" sz="2800" dirty="0" smtClean="0"/>
              <a:t>сотка</a:t>
            </a:r>
            <a:r>
              <a:rPr lang="en-US" sz="2800" dirty="0" smtClean="0"/>
              <a:t>”</a:t>
            </a:r>
            <a:r>
              <a:rPr lang="ru-RU" sz="2800" dirty="0" smtClean="0"/>
              <a:t> за экзамен?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Максимум за экзамены позволяет не только повысить свой шанс пройти на бюджет. Многие регионы поддерживают своих </a:t>
            </a:r>
            <a:r>
              <a:rPr lang="ru-RU" dirty="0" err="1"/>
              <a:t>стобалльников</a:t>
            </a:r>
            <a:r>
              <a:rPr lang="ru-RU" dirty="0"/>
              <a:t>, выплачивая им  определенную сумму – поощрение.</a:t>
            </a:r>
          </a:p>
          <a:p>
            <a:endParaRPr lang="ru-RU" dirty="0"/>
          </a:p>
          <a:p>
            <a:r>
              <a:rPr lang="ru-RU" dirty="0"/>
              <a:t>В некоторых вузах максимум за экзамен позволяет претендовать на скидки при обучении или повышенную стипендию. Чаще всего, такие преимущества можно получить за высокую сумму результатов по трем предметам.</a:t>
            </a:r>
          </a:p>
        </p:txBody>
      </p:sp>
      <p:pic>
        <p:nvPicPr>
          <p:cNvPr id="2050" name="Picture 2" descr="https://a.d-cd.net/9ged46s-19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1527562"/>
            <a:ext cx="6251575" cy="32520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Удачи на экзамене!</a:t>
            </a:r>
            <a:br>
              <a:rPr lang="ru-RU" dirty="0" smtClean="0"/>
            </a:br>
            <a:r>
              <a:rPr lang="ru-RU" dirty="0" smtClean="0"/>
              <a:t>Вперед за высокими баллами!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3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29</TotalTime>
  <Words>189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Цитаты</vt:lpstr>
      <vt:lpstr>ПроСТО на все 100!!!</vt:lpstr>
      <vt:lpstr>Немного истории</vt:lpstr>
      <vt:lpstr>Стобалльники</vt:lpstr>
      <vt:lpstr>Что даст “сотка” за экзамен?</vt:lpstr>
      <vt:lpstr>Удачи на экзамене! Вперед за высокими баллами!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 на все 100!!!</dc:title>
  <dc:creator>Учетная запись Майкрософт</dc:creator>
  <cp:lastModifiedBy>Учетная запись Майкрософт</cp:lastModifiedBy>
  <cp:revision>4</cp:revision>
  <dcterms:created xsi:type="dcterms:W3CDTF">2023-04-17T20:19:02Z</dcterms:created>
  <dcterms:modified xsi:type="dcterms:W3CDTF">2023-04-17T20:48:34Z</dcterms:modified>
</cp:coreProperties>
</file>