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E9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FBD8D-9799-4A96-9E11-D2A763800B5D}" type="datetimeFigureOut">
              <a:rPr lang="ru-RU" smtClean="0"/>
              <a:t>18.04.2023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A0E54-D861-43C0-826C-3F3B65F49C47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FBD8D-9799-4A96-9E11-D2A763800B5D}" type="datetimeFigureOut">
              <a:rPr lang="ru-RU" smtClean="0"/>
              <a:t>18.04.2023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A0E54-D861-43C0-826C-3F3B65F49C47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FBD8D-9799-4A96-9E11-D2A763800B5D}" type="datetimeFigureOut">
              <a:rPr lang="ru-RU" smtClean="0"/>
              <a:t>18.04.2023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A0E54-D861-43C0-826C-3F3B65F49C47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FBD8D-9799-4A96-9E11-D2A763800B5D}" type="datetimeFigureOut">
              <a:rPr lang="ru-RU" smtClean="0"/>
              <a:t>18.04.2023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A0E54-D861-43C0-826C-3F3B65F49C47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FBD8D-9799-4A96-9E11-D2A763800B5D}" type="datetimeFigureOut">
              <a:rPr lang="ru-RU" smtClean="0"/>
              <a:t>18.04.2023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A0E54-D861-43C0-826C-3F3B65F49C47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FBD8D-9799-4A96-9E11-D2A763800B5D}" type="datetimeFigureOut">
              <a:rPr lang="ru-RU" smtClean="0"/>
              <a:t>18.04.2023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A0E54-D861-43C0-826C-3F3B65F49C47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FBD8D-9799-4A96-9E11-D2A763800B5D}" type="datetimeFigureOut">
              <a:rPr lang="ru-RU" smtClean="0"/>
              <a:t>18.04.2023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A0E54-D861-43C0-826C-3F3B65F49C47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FBD8D-9799-4A96-9E11-D2A763800B5D}" type="datetimeFigureOut">
              <a:rPr lang="ru-RU" smtClean="0"/>
              <a:t>18.04.2023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A0E54-D861-43C0-826C-3F3B65F49C47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FBD8D-9799-4A96-9E11-D2A763800B5D}" type="datetimeFigureOut">
              <a:rPr lang="ru-RU" smtClean="0"/>
              <a:t>18.04.2023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A0E54-D861-43C0-826C-3F3B65F49C47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FBD8D-9799-4A96-9E11-D2A763800B5D}" type="datetimeFigureOut">
              <a:rPr lang="ru-RU" smtClean="0"/>
              <a:t>18.04.2023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A0E54-D861-43C0-826C-3F3B65F49C47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FBD8D-9799-4A96-9E11-D2A763800B5D}" type="datetimeFigureOut">
              <a:rPr lang="ru-RU" smtClean="0"/>
              <a:t>18.04.2023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A0E54-D861-43C0-826C-3F3B65F49C47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0E5FBD8D-9799-4A96-9E11-D2A763800B5D}" type="datetimeFigureOut">
              <a:rPr lang="ru-RU" smtClean="0"/>
              <a:t>18.04.2023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AB2A0E54-D861-43C0-826C-3F3B65F49C47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7772400" cy="1780108"/>
          </a:xfrm>
        </p:spPr>
        <p:txBody>
          <a:bodyPr/>
          <a:lstStyle/>
          <a:p>
            <a:r>
              <a:rPr lang="ru-RU" dirty="0"/>
              <a:t>С</a:t>
            </a:r>
            <a:r>
              <a:rPr lang="ru-RU" dirty="0" smtClean="0"/>
              <a:t>дать ЕГЭ на 100 – ПРО100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558319"/>
            <a:ext cx="2376264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142162"/>
            <a:ext cx="4248472" cy="2832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5880" y="5565251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Выполнил Рюмин Егор, 11 «Б»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820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Паспорт</a:t>
            </a:r>
          </a:p>
          <a:p>
            <a:r>
              <a:rPr lang="ru-RU" dirty="0" smtClean="0"/>
              <a:t>Черная гелевая ручка</a:t>
            </a:r>
          </a:p>
          <a:p>
            <a:r>
              <a:rPr lang="ru-RU" dirty="0" smtClean="0"/>
              <a:t>Пропуск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нужно взять на ЕГЭ</a:t>
            </a:r>
            <a:r>
              <a:rPr lang="en-US" dirty="0" smtClean="0"/>
              <a:t>?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564904"/>
            <a:ext cx="4245037" cy="2830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5051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1844824"/>
            <a:ext cx="7408333" cy="3450696"/>
          </a:xfrm>
        </p:spPr>
        <p:txBody>
          <a:bodyPr/>
          <a:lstStyle/>
          <a:p>
            <a:r>
              <a:rPr lang="ru-RU" dirty="0" smtClean="0"/>
              <a:t>Шпаргалки</a:t>
            </a:r>
          </a:p>
          <a:p>
            <a:r>
              <a:rPr lang="ru-RU" dirty="0" smtClean="0"/>
              <a:t>Телефон</a:t>
            </a:r>
          </a:p>
          <a:p>
            <a:r>
              <a:rPr lang="ru-RU" dirty="0" smtClean="0"/>
              <a:t>Фото, аудио и видеоаппаратуру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НЕЛЬЗЯ брать на ЕГЭ</a:t>
            </a:r>
            <a:r>
              <a:rPr lang="en-US" dirty="0" smtClean="0"/>
              <a:t>?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3212976"/>
            <a:ext cx="3523381" cy="2334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221569"/>
            <a:ext cx="3600400" cy="27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 flipV="1">
            <a:off x="395535" y="3212976"/>
            <a:ext cx="3523381" cy="23342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V="1">
            <a:off x="4499992" y="3222135"/>
            <a:ext cx="3600400" cy="27003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2040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6233" y="1916832"/>
            <a:ext cx="5929623" cy="280894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Перед экзаменом</a:t>
            </a:r>
            <a:r>
              <a:rPr lang="en-US" dirty="0" smtClean="0"/>
              <a:t>:</a:t>
            </a:r>
          </a:p>
          <a:p>
            <a:r>
              <a:rPr lang="en-US" dirty="0" smtClean="0"/>
              <a:t>1)</a:t>
            </a:r>
            <a:r>
              <a:rPr lang="ru-RU" dirty="0" smtClean="0"/>
              <a:t>Хорошо выспаться</a:t>
            </a:r>
          </a:p>
          <a:p>
            <a:r>
              <a:rPr lang="ru-RU" dirty="0" smtClean="0"/>
              <a:t>2)Позавтракать</a:t>
            </a:r>
          </a:p>
          <a:p>
            <a:r>
              <a:rPr lang="ru-RU" dirty="0" smtClean="0"/>
              <a:t>3)Не принимать никакие успокоительные</a:t>
            </a:r>
          </a:p>
          <a:p>
            <a:endParaRPr lang="ru-RU" dirty="0" smtClean="0"/>
          </a:p>
          <a:p>
            <a:r>
              <a:rPr lang="ru-RU" dirty="0" smtClean="0"/>
              <a:t>На самом экзамене</a:t>
            </a:r>
            <a:r>
              <a:rPr lang="en-US" dirty="0" smtClean="0"/>
              <a:t>:</a:t>
            </a:r>
            <a:endParaRPr lang="ru-RU" dirty="0" smtClean="0"/>
          </a:p>
          <a:p>
            <a:r>
              <a:rPr lang="ru-RU" dirty="0" smtClean="0"/>
              <a:t>1)Не торопиться</a:t>
            </a:r>
          </a:p>
          <a:p>
            <a:r>
              <a:rPr lang="ru-RU" dirty="0" smtClean="0"/>
              <a:t>2)Не волноваться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338328"/>
            <a:ext cx="8435280" cy="12527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Что надо сделать перед </a:t>
            </a:r>
            <a:r>
              <a:rPr lang="ru-RU" dirty="0"/>
              <a:t>экзаменом</a:t>
            </a:r>
            <a:r>
              <a:rPr lang="ru-RU" dirty="0" smtClean="0"/>
              <a:t> и на самом экзамене</a:t>
            </a:r>
            <a:r>
              <a:rPr lang="en-US" dirty="0" smtClean="0"/>
              <a:t>?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239" y="3645024"/>
            <a:ext cx="3024336" cy="2373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 flipV="1">
            <a:off x="5690490" y="3645024"/>
            <a:ext cx="3024336" cy="237345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8013" y="1700808"/>
            <a:ext cx="2529289" cy="1681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6463609" y="2698709"/>
            <a:ext cx="645933" cy="527164"/>
          </a:xfrm>
          <a:prstGeom prst="line">
            <a:avLst/>
          </a:prstGeom>
          <a:ln w="38100">
            <a:solidFill>
              <a:srgbClr val="3AE9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V="1">
            <a:off x="7109542" y="1857719"/>
            <a:ext cx="1154267" cy="1368154"/>
          </a:xfrm>
          <a:prstGeom prst="line">
            <a:avLst/>
          </a:prstGeom>
          <a:ln w="38100">
            <a:solidFill>
              <a:srgbClr val="3AE9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855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внимание!!!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7438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32</TotalTime>
  <Words>71</Words>
  <Application>Microsoft Office PowerPoint</Application>
  <PresentationFormat>Экран (4:3)</PresentationFormat>
  <Paragraphs>20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8" baseType="lpstr">
      <vt:lpstr>Candara</vt:lpstr>
      <vt:lpstr>Symbol</vt:lpstr>
      <vt:lpstr>Волна</vt:lpstr>
      <vt:lpstr>Сдать ЕГЭ на 100 – ПРО100</vt:lpstr>
      <vt:lpstr>Что нужно взять на ЕГЭ?</vt:lpstr>
      <vt:lpstr>Что НЕЛЬЗЯ брать на ЕГЭ?</vt:lpstr>
      <vt:lpstr>Что надо сделать перед экзаменом и на самом экзамене?</vt:lpstr>
      <vt:lpstr>Спасибо за внимание!!!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Сдать ЕГЭ на 100 – ПРО100</dc:title>
  <dc:creator>admin</dc:creator>
  <cp:lastModifiedBy>user</cp:lastModifiedBy>
  <cp:revision>5</cp:revision>
  <dcterms:created xsi:type="dcterms:W3CDTF">2023-04-17T17:53:37Z</dcterms:created>
  <dcterms:modified xsi:type="dcterms:W3CDTF">2023-04-18T05:24:55Z</dcterms:modified>
</cp:coreProperties>
</file>