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Oswald" pitchFamily="2" charset="0"/>
      <p:regular r:id="rId8"/>
      <p:bold r:id="rId9"/>
    </p:embeddedFont>
    <p:embeddedFont>
      <p:font typeface="Source Code Pro" panose="020B0509030403020204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2f75926f76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2f75926f76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2f75926f76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2f75926f76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2f75926f76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2f75926f76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f75926f76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2f75926f76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ПроСТО на все 100!</a:t>
            </a:r>
            <a:endParaRPr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/>
              <a:t>Выполнил Курапов Михаил 11 «Б»</a:t>
            </a:r>
            <a:endParaRPr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Подготовка к экзаменам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705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Организуйте свое время: распределите время на изучение материала, повторение и практику.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Создайте план: составьте план изучения материала, учитывая все темы, которые будут включены в экзамен.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Используйте разные источники: используйте учебники, лекции, статьи, онлайн-ресурсы и другие материалы для полного охвата темы.</a:t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3">
            <a:alphaModFix/>
          </a:blip>
          <a:srcRect l="11359" r="10079"/>
          <a:stretch/>
        </p:blipFill>
        <p:spPr>
          <a:xfrm>
            <a:off x="4572000" y="1286175"/>
            <a:ext cx="4131875" cy="346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Практика и повторение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4302000" y="1468825"/>
            <a:ext cx="45303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Решайте практические задания: решайте практические задания и тесты, чтобы закрепить знания и развить навыки решения различных типов задач.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Повторяйте регулярно: проводите регулярные повторения материала, чтобы закрепить знания в памяти и избежать забывания перед экзаменом.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Создайте конспекты: создайте конспекты, резюме или шпаргалки, чтобы иметь краткое и структурированное представление о материале перед экзаменом.</a:t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 rotWithShape="1">
          <a:blip r:embed="rId3">
            <a:alphaModFix/>
          </a:blip>
          <a:srcRect t="11647" b="11624"/>
          <a:stretch/>
        </p:blipFill>
        <p:spPr>
          <a:xfrm>
            <a:off x="311700" y="1586737"/>
            <a:ext cx="3732700" cy="2864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Методы сдачи экзамена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2603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Анализируйте вопросы: внимательно читайте и анализируйте вопросы экзамена, чтобы полностью понять, что от вас требуется.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Организуйте ответы: составьте план ответа на каждый вопрос, организуя свои мысли и аргументы в логическую последовательность.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Будьте конкретными: в ответах используйте конкретные факты, примеры и цитаты из учебных материалов, чтобы подтвердить свои аргументы и дать более убедительные ответы.</a:t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5400" y="1262563"/>
            <a:ext cx="3512425" cy="351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Психологическая подготовка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4572000" y="1468825"/>
            <a:ext cx="42603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Управляйте стрессом: научитесь контролировать свой стресс, используя техники релаксации, дыхательные упражнения и другие методы, чтобы снизить нервное напряжение перед экзаменом.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Оставайтесь уверенными: верьте в свои знания и способности, и поддерживайте позитивный настрой. 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425" y="1381638"/>
            <a:ext cx="3274275" cy="327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Macintosh PowerPoint</Application>
  <PresentationFormat>Экран (16:9)</PresentationFormat>
  <Paragraphs>17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Source Code Pro</vt:lpstr>
      <vt:lpstr>Oswald</vt:lpstr>
      <vt:lpstr>Modern Writer</vt:lpstr>
      <vt:lpstr>ПроСТО на все 100!</vt:lpstr>
      <vt:lpstr>Подготовка к экзаменам</vt:lpstr>
      <vt:lpstr>Практика и повторение</vt:lpstr>
      <vt:lpstr>Методы сдачи экзамена</vt:lpstr>
      <vt:lpstr>Психологическая подготовка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 на все 100!</dc:title>
  <cp:lastModifiedBy>Наталья Заборская</cp:lastModifiedBy>
  <cp:revision>1</cp:revision>
  <dcterms:modified xsi:type="dcterms:W3CDTF">2023-04-18T06:43:50Z</dcterms:modified>
</cp:coreProperties>
</file>