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4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4/18/23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9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1" name="Freeform: Shape 103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2" name="Freeform: Shape 103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Freeform: Shape 103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CA6A2-AF2D-0982-DAD2-63CE48CA4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0501" y="1847596"/>
            <a:ext cx="3459760" cy="2186393"/>
          </a:xfrm>
        </p:spPr>
        <p:txBody>
          <a:bodyPr anchor="b">
            <a:normAutofit/>
          </a:bodyPr>
          <a:lstStyle/>
          <a:p>
            <a:pPr algn="ctr"/>
            <a:r>
              <a:rPr 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ПроСТО на все 100!</a:t>
            </a:r>
          </a:p>
        </p:txBody>
      </p:sp>
      <p:pic>
        <p:nvPicPr>
          <p:cNvPr id="1026" name="Picture 2" descr="107 выпускников сдали экзамены на 100 баллов, 5 - на 200: результаты ЕГЭ-2021  в Башкирии">
            <a:extLst>
              <a:ext uri="{FF2B5EF4-FFF2-40B4-BE49-F238E27FC236}">
                <a16:creationId xmlns:a16="http://schemas.microsoft.com/office/drawing/2014/main" id="{5A3B11A9-8141-B28A-42AE-4D079A2E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84" y="1779682"/>
            <a:ext cx="4943233" cy="32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06EBA-A412-C191-89E1-56D87203922D}"/>
              </a:ext>
            </a:extLst>
          </p:cNvPr>
          <p:cNvSpPr txBox="1"/>
          <p:nvPr/>
        </p:nvSpPr>
        <p:spPr>
          <a:xfrm>
            <a:off x="4492123" y="6150332"/>
            <a:ext cx="734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Выполнил Овсянников Александр 11 «Б»</a:t>
            </a:r>
          </a:p>
        </p:txBody>
      </p:sp>
    </p:spTree>
    <p:extLst>
      <p:ext uri="{BB962C8B-B14F-4D97-AF65-F5344CB8AC3E}">
        <p14:creationId xmlns:p14="http://schemas.microsoft.com/office/powerpoint/2010/main" val="364862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26DC5-046B-EEC0-E1B2-0826AB9D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800"/>
              <a:t>Цель: Максимальный балл!</a:t>
            </a:r>
          </a:p>
        </p:txBody>
      </p:sp>
      <p:pic>
        <p:nvPicPr>
          <p:cNvPr id="2050" name="Picture 2" descr="100 баллов за ЕГЭ">
            <a:extLst>
              <a:ext uri="{FF2B5EF4-FFF2-40B4-BE49-F238E27FC236}">
                <a16:creationId xmlns:a16="http://schemas.microsoft.com/office/drawing/2014/main" id="{38AB0F66-9EC7-DC5B-BDF2-E707F4E92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84" y="1161778"/>
            <a:ext cx="4943233" cy="45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01" name="Freeform: Shape 3100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E2FE8-9C06-F9EC-4CE3-09F07320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err="1"/>
              <a:t>Подготовка</a:t>
            </a:r>
            <a:r>
              <a:rPr lang="en-US" sz="3600" dirty="0"/>
              <a:t> - </a:t>
            </a:r>
            <a:r>
              <a:rPr lang="en-US" sz="3600" dirty="0" err="1"/>
              <a:t>основа</a:t>
            </a:r>
            <a:r>
              <a:rPr lang="en-US" sz="3600" dirty="0"/>
              <a:t> </a:t>
            </a:r>
            <a:r>
              <a:rPr lang="en-US" sz="3600" dirty="0" err="1"/>
              <a:t>успеха</a:t>
            </a:r>
            <a:endParaRPr lang="en-US" sz="3600" dirty="0"/>
          </a:p>
        </p:txBody>
      </p:sp>
      <p:pic>
        <p:nvPicPr>
          <p:cNvPr id="3074" name="Picture 2" descr="ЕГЭ: усталость, отупение и страх? | Правмир">
            <a:extLst>
              <a:ext uri="{FF2B5EF4-FFF2-40B4-BE49-F238E27FC236}">
                <a16:creationId xmlns:a16="http://schemas.microsoft.com/office/drawing/2014/main" id="{4A90FFE2-7E5C-936E-E66C-2D3A3DFA2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84" y="2212215"/>
            <a:ext cx="4943233" cy="24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773DB-B5CE-FBC2-E366-C8C861FFBE52}"/>
              </a:ext>
            </a:extLst>
          </p:cNvPr>
          <p:cNvSpPr txBox="1"/>
          <p:nvPr/>
        </p:nvSpPr>
        <p:spPr>
          <a:xfrm>
            <a:off x="924160" y="5152214"/>
            <a:ext cx="6610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(Заголовки)"/>
              </a:rPr>
              <a:t>Основа успешной сдачи экзамена - это тщательная подготовка. Разработайте план обучения, определите основные темы, которые нужно изучить, и составьте расписание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161026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7" name="Freeform: Shape 4116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23" name="Freeform: Shape 412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27" name="Freeform: Shape 412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FA79F-4027-8334-234B-73C7AD4A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br>
              <a:rPr lang="en-US" sz="2800"/>
            </a:br>
            <a:r>
              <a:rPr lang="en-US" sz="2800"/>
              <a:t>Используйте разные источники</a:t>
            </a:r>
          </a:p>
        </p:txBody>
      </p:sp>
      <p:pic>
        <p:nvPicPr>
          <p:cNvPr id="4100" name="Picture 4" descr="150+ сервисов и приложений для подготовки к ЕГЭ. Спасут на экзаменах -  Лайфхакер">
            <a:extLst>
              <a:ext uri="{FF2B5EF4-FFF2-40B4-BE49-F238E27FC236}">
                <a16:creationId xmlns:a16="http://schemas.microsoft.com/office/drawing/2014/main" id="{6F04440A-C372-C0EC-10AC-DCEF49466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84" y="2193677"/>
            <a:ext cx="4943233" cy="24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ED7F-D6F1-9D3B-E160-18D5C3A5CAD0}"/>
              </a:ext>
            </a:extLst>
          </p:cNvPr>
          <p:cNvSpPr txBox="1"/>
          <p:nvPr/>
        </p:nvSpPr>
        <p:spPr>
          <a:xfrm>
            <a:off x="924160" y="4884484"/>
            <a:ext cx="67750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(Заголовки)"/>
              </a:rPr>
              <a:t>Разнообразьте свою подготовку, используя разные источники информации, такие как учебники, статьи, онлайн-курсы, лекции и другие ресурсы. Это поможет вам получить разнообразные точки зрения и более полное понимание темы.</a:t>
            </a:r>
          </a:p>
        </p:txBody>
      </p:sp>
    </p:spTree>
    <p:extLst>
      <p:ext uri="{BB962C8B-B14F-4D97-AF65-F5344CB8AC3E}">
        <p14:creationId xmlns:p14="http://schemas.microsoft.com/office/powerpoint/2010/main" val="29729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: Shape 512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45" name="Freeform: Shape 5144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7" name="Freeform: Shape 5146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EEC73-ACE2-8ECE-420F-E53ECA11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300" dirty="0" err="1"/>
              <a:t>Правильное</a:t>
            </a:r>
            <a:r>
              <a:rPr lang="en-US" sz="3300" dirty="0"/>
              <a:t> </a:t>
            </a:r>
            <a:r>
              <a:rPr lang="en-US" sz="3300" dirty="0" err="1"/>
              <a:t>распределяй</a:t>
            </a:r>
            <a:r>
              <a:rPr lang="en-US" sz="3300" dirty="0"/>
              <a:t> </a:t>
            </a:r>
            <a:r>
              <a:rPr lang="en-US" sz="3300" dirty="0" err="1"/>
              <a:t>время</a:t>
            </a:r>
            <a:r>
              <a:rPr lang="en-US" sz="3300" dirty="0"/>
              <a:t>!</a:t>
            </a:r>
          </a:p>
        </p:txBody>
      </p:sp>
      <p:pic>
        <p:nvPicPr>
          <p:cNvPr id="5122" name="Picture 2" descr="Расписания дня для школьника: как составить режим дня для ученика -  организация, советы родителям">
            <a:extLst>
              <a:ext uri="{FF2B5EF4-FFF2-40B4-BE49-F238E27FC236}">
                <a16:creationId xmlns:a16="http://schemas.microsoft.com/office/drawing/2014/main" id="{C21A2F6B-736D-A0B9-5B62-97D63790C2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84" y="1421298"/>
            <a:ext cx="4943233" cy="40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FD82F1E-0EF2-42ED-CCAA-56C814CCE4AD}"/>
              </a:ext>
            </a:extLst>
          </p:cNvPr>
          <p:cNvSpPr txBox="1">
            <a:spLocks/>
          </p:cNvSpPr>
          <p:nvPr/>
        </p:nvSpPr>
        <p:spPr>
          <a:xfrm>
            <a:off x="3840722" y="4125625"/>
            <a:ext cx="3459760" cy="2186393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3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BEE61-80E5-15F1-0E57-A3A53D1C3C44}"/>
              </a:ext>
            </a:extLst>
          </p:cNvPr>
          <p:cNvSpPr txBox="1"/>
          <p:nvPr/>
        </p:nvSpPr>
        <p:spPr>
          <a:xfrm>
            <a:off x="979684" y="5570113"/>
            <a:ext cx="7633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(Заголовки)"/>
              </a:rPr>
              <a:t>Управляйте своим временем мудро. Создайте расписание, чтобы иметь достаточно времени на изучение</a:t>
            </a:r>
          </a:p>
        </p:txBody>
      </p:sp>
    </p:spTree>
    <p:extLst>
      <p:ext uri="{BB962C8B-B14F-4D97-AF65-F5344CB8AC3E}">
        <p14:creationId xmlns:p14="http://schemas.microsoft.com/office/powerpoint/2010/main" val="296918454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</Words>
  <Application>Microsoft Macintosh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Meiryo</vt:lpstr>
      <vt:lpstr>Corbel</vt:lpstr>
      <vt:lpstr>Meiryo (Заголовки)</vt:lpstr>
      <vt:lpstr>SketchLinesVTI</vt:lpstr>
      <vt:lpstr>ПроСТО на все 100!</vt:lpstr>
      <vt:lpstr>Цель: Максимальный балл!</vt:lpstr>
      <vt:lpstr>Подготовка - основа успеха</vt:lpstr>
      <vt:lpstr> Используйте разные источники</vt:lpstr>
      <vt:lpstr>Правильное распределяй время!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 на все 100!</dc:title>
  <dc:creator>alexgame@dnevnik.ru</dc:creator>
  <cp:lastModifiedBy>Наталья Заборская</cp:lastModifiedBy>
  <cp:revision>2</cp:revision>
  <dcterms:created xsi:type="dcterms:W3CDTF">2023-04-17T19:58:52Z</dcterms:created>
  <dcterms:modified xsi:type="dcterms:W3CDTF">2023-04-18T06:44:39Z</dcterms:modified>
</cp:coreProperties>
</file>