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8" r:id="rId4"/>
    <p:sldId id="259" r:id="rId5"/>
    <p:sldId id="263" r:id="rId6"/>
    <p:sldId id="264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702" autoAdjust="0"/>
  </p:normalViewPr>
  <p:slideViewPr>
    <p:cSldViewPr>
      <p:cViewPr varScale="1">
        <p:scale>
          <a:sx n="110" d="100"/>
          <a:sy n="110" d="100"/>
        </p:scale>
        <p:origin x="-15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533E42-5D9E-40A8-84E3-3FB5C0F525FB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490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работы начальной школы</a:t>
            </a:r>
            <a:br>
              <a:rPr lang="ru-RU" b="1" dirty="0" smtClean="0"/>
            </a:br>
            <a:r>
              <a:rPr lang="ru-RU" b="1" dirty="0" smtClean="0"/>
              <a:t>за </a:t>
            </a:r>
            <a:r>
              <a:rPr lang="en-US" b="1" dirty="0" smtClean="0"/>
              <a:t>1</a:t>
            </a:r>
            <a:r>
              <a:rPr lang="ru-RU" b="1" dirty="0" smtClean="0"/>
              <a:t> полугодие</a:t>
            </a:r>
            <a:br>
              <a:rPr lang="ru-RU" b="1" dirty="0" smtClean="0"/>
            </a:br>
            <a:r>
              <a:rPr lang="ru-RU" b="1" dirty="0" smtClean="0"/>
              <a:t>2016 – 2017 учебный год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996952"/>
            <a:ext cx="740664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заместитель директора</a:t>
            </a:r>
          </a:p>
          <a:p>
            <a:r>
              <a:rPr lang="ru-RU" sz="2000" dirty="0" err="1" smtClean="0"/>
              <a:t>Змеева</a:t>
            </a:r>
            <a:r>
              <a:rPr lang="ru-RU" sz="2000" dirty="0" smtClean="0"/>
              <a:t> Татьяна Михайловна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Количество учащихся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1-4 классы – 411 человек (15 классов)</a:t>
            </a:r>
          </a:p>
          <a:p>
            <a:r>
              <a:rPr lang="ru-RU" dirty="0"/>
              <a:t>о</a:t>
            </a:r>
            <a:r>
              <a:rPr lang="ru-RU" dirty="0" smtClean="0"/>
              <a:t>ценивались – 295 человек (2-4 классы)</a:t>
            </a:r>
          </a:p>
          <a:p>
            <a:r>
              <a:rPr lang="ru-RU" dirty="0" smtClean="0"/>
              <a:t>116 первоклассников – на </a:t>
            </a:r>
            <a:r>
              <a:rPr lang="ru-RU" dirty="0" err="1" smtClean="0"/>
              <a:t>безотметочном</a:t>
            </a:r>
            <a:r>
              <a:rPr lang="ru-RU" dirty="0" smtClean="0"/>
              <a:t> обучении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81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«4» и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8516947"/>
              </p:ext>
            </p:extLst>
          </p:nvPr>
        </p:nvGraphicFramePr>
        <p:xfrm>
          <a:off x="323526" y="1268764"/>
          <a:ext cx="8560477" cy="52641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2472"/>
                <a:gridCol w="584830"/>
                <a:gridCol w="1491012"/>
                <a:gridCol w="1152128"/>
                <a:gridCol w="1224136"/>
                <a:gridCol w="1296144"/>
                <a:gridCol w="1201849"/>
                <a:gridCol w="877906"/>
              </a:tblGrid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Класс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Учителя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I четверть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II четверть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III четверть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IV четверть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Год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57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(191)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3353416"/>
              </p:ext>
            </p:extLst>
          </p:nvPr>
        </p:nvGraphicFramePr>
        <p:xfrm>
          <a:off x="251521" y="1196758"/>
          <a:ext cx="8640959" cy="52243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1998"/>
                <a:gridCol w="584812"/>
                <a:gridCol w="1480574"/>
                <a:gridCol w="1180221"/>
                <a:gridCol w="1253984"/>
                <a:gridCol w="1327748"/>
                <a:gridCol w="1253984"/>
                <a:gridCol w="737638"/>
              </a:tblGrid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II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III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IV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(59)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59832" y="0"/>
            <a:ext cx="6840760" cy="1417638"/>
          </a:xfrm>
        </p:spPr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На «отлично»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112568" cy="85010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одной «4»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9227206"/>
              </p:ext>
            </p:extLst>
          </p:nvPr>
        </p:nvGraphicFramePr>
        <p:xfrm>
          <a:off x="611561" y="1124745"/>
          <a:ext cx="8280920" cy="532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8"/>
                <a:gridCol w="1995001"/>
                <a:gridCol w="1197538"/>
                <a:gridCol w="1080120"/>
                <a:gridCol w="1152128"/>
                <a:gridCol w="1080120"/>
                <a:gridCol w="936105"/>
              </a:tblGrid>
              <a:tr h="55289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68580" marR="68580" marT="0" marB="0" anchor="ctr"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112568" cy="99412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одной «3»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5971351"/>
              </p:ext>
            </p:extLst>
          </p:nvPr>
        </p:nvGraphicFramePr>
        <p:xfrm>
          <a:off x="467545" y="1052736"/>
          <a:ext cx="8424937" cy="54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016"/>
                <a:gridCol w="2113312"/>
                <a:gridCol w="1152128"/>
                <a:gridCol w="1224136"/>
                <a:gridCol w="1152128"/>
                <a:gridCol w="1165947"/>
                <a:gridCol w="778270"/>
              </a:tblGrid>
              <a:tr h="55857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68580" marR="68580" marT="0" marB="0" anchor="ctr"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(12)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Итоги работы по качеству </a:t>
            </a:r>
            <a:r>
              <a:rPr lang="ru-RU" b="1" dirty="0" smtClean="0"/>
              <a:t>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1653232"/>
              </p:ext>
            </p:extLst>
          </p:nvPr>
        </p:nvGraphicFramePr>
        <p:xfrm>
          <a:off x="323528" y="1052736"/>
          <a:ext cx="8600040" cy="55178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6394"/>
                <a:gridCol w="637140"/>
                <a:gridCol w="1323534"/>
                <a:gridCol w="1171798"/>
                <a:gridCol w="1245036"/>
                <a:gridCol w="1412254"/>
                <a:gridCol w="1318273"/>
                <a:gridCol w="805611"/>
              </a:tblGrid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II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III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IV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96%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81%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85%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88%</a:t>
                      </a: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85%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87% (87%)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633</TotalTime>
  <Words>669</Words>
  <Application>Microsoft Office PowerPoint</Application>
  <PresentationFormat>Экран (4:3)</PresentationFormat>
  <Paragraphs>282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Итоги работы начальной школы за 1 полугодие 2016 – 2017 учебный год</vt:lpstr>
      <vt:lpstr>Количество учащихся</vt:lpstr>
      <vt:lpstr>Обучаются на «4» и «5»</vt:lpstr>
      <vt:lpstr>На «отлично»</vt:lpstr>
      <vt:lpstr>С одной «4»</vt:lpstr>
      <vt:lpstr>С одной «3»</vt:lpstr>
      <vt:lpstr>Итоги работы по качеству обучения</vt:lpstr>
    </vt:vector>
  </TitlesOfParts>
  <Company>Гимназия№3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начальной школы 2013 – 2014 учебный год</dc:title>
  <dc:creator>СамусенкоСветлана</dc:creator>
  <cp:lastModifiedBy>Приемная</cp:lastModifiedBy>
  <cp:revision>45</cp:revision>
  <dcterms:created xsi:type="dcterms:W3CDTF">2014-08-28T11:38:51Z</dcterms:created>
  <dcterms:modified xsi:type="dcterms:W3CDTF">2017-01-10T07:23:37Z</dcterms:modified>
</cp:coreProperties>
</file>