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310" r:id="rId3"/>
    <p:sldId id="257" r:id="rId4"/>
    <p:sldId id="333" r:id="rId5"/>
    <p:sldId id="343" r:id="rId6"/>
    <p:sldId id="298" r:id="rId7"/>
    <p:sldId id="315" r:id="rId8"/>
    <p:sldId id="316" r:id="rId9"/>
    <p:sldId id="317" r:id="rId10"/>
    <p:sldId id="346" r:id="rId11"/>
    <p:sldId id="35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A48BF9EC-2F65-4985-90EB-C32F410F8123}">
          <p14:sldIdLst>
            <p14:sldId id="256"/>
            <p14:sldId id="310"/>
            <p14:sldId id="257"/>
            <p14:sldId id="333"/>
            <p14:sldId id="343"/>
            <p14:sldId id="344"/>
            <p14:sldId id="260"/>
            <p14:sldId id="298"/>
            <p14:sldId id="329"/>
            <p14:sldId id="324"/>
            <p14:sldId id="315"/>
            <p14:sldId id="330"/>
            <p14:sldId id="325"/>
            <p14:sldId id="316"/>
            <p14:sldId id="331"/>
            <p14:sldId id="326"/>
            <p14:sldId id="317"/>
            <p14:sldId id="332"/>
            <p14:sldId id="327"/>
            <p14:sldId id="349"/>
            <p14:sldId id="346"/>
            <p14:sldId id="347"/>
            <p14:sldId id="348"/>
            <p14:sldId id="352"/>
            <p14:sldId id="351"/>
            <p14:sldId id="350"/>
            <p14:sldId id="31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471" autoAdjust="0"/>
  </p:normalViewPr>
  <p:slideViewPr>
    <p:cSldViewPr>
      <p:cViewPr varScale="1">
        <p:scale>
          <a:sx n="73" d="100"/>
          <a:sy n="73" d="100"/>
        </p:scale>
        <p:origin x="-26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419FE-77EE-4677-94D9-43CF6312355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222F1-EBA5-45AF-83D1-409E534902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654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Итоги </a:t>
            </a:r>
            <a:r>
              <a:rPr lang="en-US" sz="8000" dirty="0" smtClean="0"/>
              <a:t>II</a:t>
            </a:r>
            <a:r>
              <a:rPr lang="ru-RU" sz="8000" dirty="0" smtClean="0"/>
              <a:t> четверти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6600" dirty="0" smtClean="0"/>
              <a:t>2016-2017</a:t>
            </a:r>
          </a:p>
          <a:p>
            <a:r>
              <a:rPr lang="ru-RU" sz="4000" dirty="0" smtClean="0"/>
              <a:t>Суетина Е.В., </a:t>
            </a:r>
          </a:p>
          <a:p>
            <a:r>
              <a:rPr lang="ru-RU" sz="4000" dirty="0" smtClean="0"/>
              <a:t>заместитель директора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1221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	</a:t>
            </a:r>
            <a:r>
              <a:rPr lang="ru-RU" sz="5400" b="1" i="1" dirty="0" smtClean="0"/>
              <a:t>	</a:t>
            </a:r>
            <a:endParaRPr lang="ru-RU" sz="5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4025548"/>
              </p:ext>
            </p:extLst>
          </p:nvPr>
        </p:nvGraphicFramePr>
        <p:xfrm>
          <a:off x="323528" y="692696"/>
          <a:ext cx="8319298" cy="5400600"/>
        </p:xfrm>
        <a:graphic>
          <a:graphicData uri="http://schemas.openxmlformats.org/drawingml/2006/table">
            <a:tbl>
              <a:tblPr firstRow="1" firstCol="1" bandRow="1"/>
              <a:tblGrid>
                <a:gridCol w="1257466"/>
                <a:gridCol w="3530916"/>
                <a:gridCol w="3530916"/>
              </a:tblGrid>
              <a:tr h="54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Короткая Дарья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Мерзлякова Юлия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Хозяинова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76,9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Московчук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Анастасия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2467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2290945"/>
              </p:ext>
            </p:extLst>
          </p:nvPr>
        </p:nvGraphicFramePr>
        <p:xfrm>
          <a:off x="179512" y="404664"/>
          <a:ext cx="8496943" cy="6192688"/>
        </p:xfrm>
        <a:graphic>
          <a:graphicData uri="http://schemas.openxmlformats.org/drawingml/2006/table">
            <a:tbl>
              <a:tblPr firstRow="1" firstCol="1" bandRow="1"/>
              <a:tblGrid>
                <a:gridCol w="952244"/>
                <a:gridCol w="1030376"/>
                <a:gridCol w="1249056"/>
                <a:gridCol w="1090045"/>
                <a:gridCol w="4175222"/>
              </a:tblGrid>
              <a:tr h="4468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I/II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 п/г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4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57,7/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-/1/1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48,1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0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74,2/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56,7/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2/3/5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Абакумов Яков,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Знатных Полина,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Калинина Лидия,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Тарасов Павел,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Степанова Анна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4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18,8/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29/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-/-/-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911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5744095"/>
              </p:ext>
            </p:extLst>
          </p:nvPr>
        </p:nvGraphicFramePr>
        <p:xfrm>
          <a:off x="395536" y="928669"/>
          <a:ext cx="8248429" cy="5236635"/>
        </p:xfrm>
        <a:graphic>
          <a:graphicData uri="http://schemas.openxmlformats.org/drawingml/2006/table">
            <a:tbl>
              <a:tblPr firstRow="1" firstCol="1" bandRow="1"/>
              <a:tblGrid>
                <a:gridCol w="1297569"/>
                <a:gridCol w="1613643"/>
                <a:gridCol w="1693880"/>
                <a:gridCol w="1571636"/>
                <a:gridCol w="2071701"/>
              </a:tblGrid>
              <a:tr h="4760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четверть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четверть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/ 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2-4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83,7%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84,4%</a:t>
                      </a:r>
                      <a:endParaRPr lang="ru-RU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86,8 </a:t>
                      </a:r>
                      <a:r>
                        <a:rPr lang="ru-RU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87,2 % / 84,4%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5-9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59,4%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60,9 </a:t>
                      </a:r>
                      <a:r>
                        <a:rPr lang="ru-RU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64,1 </a:t>
                      </a:r>
                      <a:r>
                        <a:rPr lang="ru-RU" sz="2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59,8 % 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64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8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2-11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68,5%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69,7%</a:t>
                      </a:r>
                      <a:endParaRPr lang="ru-RU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72,6</a:t>
                      </a:r>
                      <a:r>
                        <a:rPr lang="ru-RU" sz="2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2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69,9 % / 68,9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76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866259"/>
              </p:ext>
            </p:extLst>
          </p:nvPr>
        </p:nvGraphicFramePr>
        <p:xfrm>
          <a:off x="323529" y="1052735"/>
          <a:ext cx="8568952" cy="5184577"/>
        </p:xfrm>
        <a:graphic>
          <a:graphicData uri="http://schemas.openxmlformats.org/drawingml/2006/table">
            <a:tbl>
              <a:tblPr firstRow="1" firstCol="1" bandRow="1"/>
              <a:tblGrid>
                <a:gridCol w="1387354"/>
                <a:gridCol w="1060918"/>
                <a:gridCol w="1060918"/>
                <a:gridCol w="1142527"/>
                <a:gridCol w="1060918"/>
                <a:gridCol w="1142527"/>
                <a:gridCol w="1713790"/>
              </a:tblGrid>
              <a:tr h="4451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5 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88,0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88,0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80,8 / 84,6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36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«Б»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69,2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59,3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/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74,1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19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5 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85,2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88,9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85,2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77,8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81,5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71,4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/ 70,4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02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5 «Г»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72,0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74,1 / </a:t>
                      </a:r>
                      <a:r>
                        <a:rPr lang="ru-RU" sz="3200" b="1" dirty="0" smtClean="0">
                          <a:effectLst/>
                          <a:latin typeface="Times New Roman"/>
                          <a:ea typeface="Times New Roman"/>
                        </a:rPr>
                        <a:t>85,2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40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/>
          </a:bodyPr>
          <a:lstStyle/>
          <a:p>
            <a:pPr algn="l"/>
            <a:r>
              <a:rPr lang="ru-RU" sz="4900" b="1" i="1" dirty="0" smtClean="0"/>
              <a:t>отличники 1 / 2 четверти</a:t>
            </a:r>
            <a:endParaRPr lang="ru-RU" sz="49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0294409"/>
              </p:ext>
            </p:extLst>
          </p:nvPr>
        </p:nvGraphicFramePr>
        <p:xfrm>
          <a:off x="357159" y="1643049"/>
          <a:ext cx="8247288" cy="4586102"/>
        </p:xfrm>
        <a:graphic>
          <a:graphicData uri="http://schemas.openxmlformats.org/drawingml/2006/table">
            <a:tbl>
              <a:tblPr firstRow="1" firstCol="1" bandRow="1"/>
              <a:tblGrid>
                <a:gridCol w="1046489"/>
                <a:gridCol w="3456384"/>
                <a:gridCol w="3744415"/>
              </a:tblGrid>
              <a:tr h="561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42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«А»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Полудницин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Даниил, Старицына Полина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Бахтина Софья 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Полудницин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Даниил, Старицына Полина</a:t>
                      </a:r>
                      <a:endParaRPr lang="ru-RU" sz="3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85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«Б»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Кузнецова Софья,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Ешугаова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Дана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Кузнецова Софья,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Ешугаова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Дана,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Мышковская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Мария, Драчева Екатерина, Мартемьянова Ярослава,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Погромский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Никита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22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ru-RU" sz="4900" b="1" i="1" dirty="0"/>
              <a:t>отличники 1 / 2 четверти</a:t>
            </a:r>
            <a:endParaRPr lang="ru-RU" sz="49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8676150"/>
              </p:ext>
            </p:extLst>
          </p:nvPr>
        </p:nvGraphicFramePr>
        <p:xfrm>
          <a:off x="357158" y="1643049"/>
          <a:ext cx="8103273" cy="4878927"/>
        </p:xfrm>
        <a:graphic>
          <a:graphicData uri="http://schemas.openxmlformats.org/drawingml/2006/table">
            <a:tbl>
              <a:tblPr firstRow="1" firstCol="1" bandRow="1"/>
              <a:tblGrid>
                <a:gridCol w="913709"/>
                <a:gridCol w="3594782"/>
                <a:gridCol w="3594782"/>
              </a:tblGrid>
              <a:tr h="489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8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«В»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Карпова Полина,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Корельская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Настя, Лебедева  Соня,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Семков Андрей, Скворцова Арина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Андреечева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Валерия, 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Карпова Полина, </a:t>
                      </a:r>
                      <a:r>
                        <a:rPr lang="ru-RU" sz="24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Корельская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Анастасия,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Курапов Михаил, 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Лебедева Софья, Семков Андрей, Скворцова Арина,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Юшманов Евгений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8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«Г»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Абрамов Дмитрий, Несмеянова София,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Скачков Иван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Абрамов Дмитрий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Капуста Дарья, </a:t>
                      </a:r>
                      <a:r>
                        <a:rPr lang="ru-RU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Несмеянова София, Скачков Иван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797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8271556"/>
              </p:ext>
            </p:extLst>
          </p:nvPr>
        </p:nvGraphicFramePr>
        <p:xfrm>
          <a:off x="179512" y="260649"/>
          <a:ext cx="8568952" cy="6499396"/>
        </p:xfrm>
        <a:graphic>
          <a:graphicData uri="http://schemas.openxmlformats.org/drawingml/2006/table">
            <a:tbl>
              <a:tblPr firstRow="1" firstCol="1" bandRow="1"/>
              <a:tblGrid>
                <a:gridCol w="963464"/>
                <a:gridCol w="1214446"/>
                <a:gridCol w="1143008"/>
                <a:gridCol w="999562"/>
                <a:gridCol w="4248472"/>
              </a:tblGrid>
              <a:tr h="3724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 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17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76,9/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6/6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64,0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64,0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чел.: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Булатова Алена,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Кудинов Алексей, Логинов Владислав,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Майорова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Маргарита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84,6/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80,8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65,4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чел.: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Кляркина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Полина,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Москалев Савелий,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Пуляев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Савелий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2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92,6/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9/9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81,5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/85,2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чел.: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Афанасьева Анастасия,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Вохтомина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Софья,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Кагарманова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Екатерина, Михалев Михаил,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Овчинникова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Мария, Опарина Ольга,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Ратенкова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Виктория,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Сарнавская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Елизавета,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Свепарская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Алена,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Хомутинников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846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 «Г»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65,4/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75,0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-/-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/72,0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чел.: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Мешалкина  Дарья</a:t>
                      </a:r>
                      <a:r>
                        <a:rPr kumimoji="0" lang="ru-RU" sz="2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Богдан Софь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endParaRPr lang="ru-RU" sz="2000" u="non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406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3503577"/>
              </p:ext>
            </p:extLst>
          </p:nvPr>
        </p:nvGraphicFramePr>
        <p:xfrm>
          <a:off x="251520" y="1052736"/>
          <a:ext cx="8496944" cy="5601149"/>
        </p:xfrm>
        <a:graphic>
          <a:graphicData uri="http://schemas.openxmlformats.org/drawingml/2006/table">
            <a:tbl>
              <a:tblPr firstRow="1" firstCol="1" bandRow="1"/>
              <a:tblGrid>
                <a:gridCol w="952244"/>
                <a:gridCol w="1280004"/>
                <a:gridCol w="1152128"/>
                <a:gridCol w="1152128"/>
                <a:gridCol w="3960440"/>
              </a:tblGrid>
              <a:tr h="39803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baseline="0" dirty="0" smtClean="0">
                          <a:effectLst/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en-US" sz="2400" b="1" baseline="0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3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«А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72,0/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4/4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59,3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/55,6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чел.: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Карплюк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Мария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Дементьев Никита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6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67,8/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78,5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2/5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Times New Roman"/>
                        </a:rPr>
                        <a:t>67,9 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60,7</a:t>
                      </a:r>
                      <a:endParaRPr lang="ru-RU" sz="4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чел.: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Грызунова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Полина,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Колядко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Алина,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Пригало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Анна,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Растатуров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Никита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9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60,7/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67,9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7/6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53,6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/53,6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чел.: 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Кулакова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Элина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Максимов Денис, 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Максимова Елизавета,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Шерсткова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Елена,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Нестерчук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Константин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198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9059116"/>
              </p:ext>
            </p:extLst>
          </p:nvPr>
        </p:nvGraphicFramePr>
        <p:xfrm>
          <a:off x="179512" y="404665"/>
          <a:ext cx="8640960" cy="6192687"/>
        </p:xfrm>
        <a:graphic>
          <a:graphicData uri="http://schemas.openxmlformats.org/drawingml/2006/table">
            <a:tbl>
              <a:tblPr firstRow="1" firstCol="1" bandRow="1"/>
              <a:tblGrid>
                <a:gridCol w="958452"/>
                <a:gridCol w="1112978"/>
                <a:gridCol w="1186356"/>
                <a:gridCol w="952712"/>
                <a:gridCol w="4430462"/>
              </a:tblGrid>
              <a:tr h="4508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baseline="0" dirty="0" smtClean="0">
                          <a:effectLst/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en-US" sz="2400" b="1" baseline="0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94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8«А»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62,1/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60,7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1/3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чел.: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Климов Дмитрий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2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59,3/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73,1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1/-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64,0/64,0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чел.: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Бородавкина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Дарья,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КовалёваДарья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6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60,7/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72,4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5/4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74,1/</a:t>
                      </a:r>
                      <a:r>
                        <a:rPr lang="ru-RU" sz="3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81,4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чел.: 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Новиков А., Оськина Е., Сидорова А., </a:t>
                      </a:r>
                      <a:r>
                        <a:rPr kumimoji="0"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Акопджанян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Серебренников Андрей, </a:t>
                      </a: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Отрыванов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Дмитрий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7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8 «Г»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39,3/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48,1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1/2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38,5/</a:t>
                      </a:r>
                      <a:r>
                        <a:rPr lang="ru-RU" sz="3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53,8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чел.: </a:t>
                      </a: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Бабкина Екатерина, Матвеева Юлия,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Хорьякова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ья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66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7148143"/>
              </p:ext>
            </p:extLst>
          </p:nvPr>
        </p:nvGraphicFramePr>
        <p:xfrm>
          <a:off x="179513" y="836711"/>
          <a:ext cx="8496943" cy="5716365"/>
        </p:xfrm>
        <a:graphic>
          <a:graphicData uri="http://schemas.openxmlformats.org/drawingml/2006/table">
            <a:tbl>
              <a:tblPr firstRow="1" firstCol="1" bandRow="1"/>
              <a:tblGrid>
                <a:gridCol w="952244"/>
                <a:gridCol w="1030376"/>
                <a:gridCol w="1249056"/>
                <a:gridCol w="1090045"/>
                <a:gridCol w="4175222"/>
              </a:tblGrid>
              <a:tr h="4125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-201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/>
                          <a:ea typeface="Times New Roman"/>
                        </a:rPr>
                        <a:t>I/</a:t>
                      </a: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год%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en-US" sz="16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/год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 / 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Отличники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7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«А»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46,2/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65,4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29,6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44,4</a:t>
                      </a:r>
                      <a:endParaRPr lang="ru-RU" sz="3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чел.: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Макарова Анна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7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«Б»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29,6/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37,0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-/1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29,6/</a:t>
                      </a:r>
                      <a:r>
                        <a:rPr lang="ru-RU" sz="40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40,7</a:t>
                      </a:r>
                      <a:endParaRPr lang="ru-RU" sz="4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7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«В»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51,7/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57,1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57,1/ </a:t>
                      </a:r>
                      <a:r>
                        <a:rPr lang="ru-RU" sz="3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60,7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чел.: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Халяпина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Софья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41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«Г»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smtClean="0">
                          <a:effectLst/>
                          <a:latin typeface="Times New Roman"/>
                          <a:ea typeface="Times New Roman"/>
                        </a:rPr>
                        <a:t>41,4/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smtClean="0">
                          <a:effectLst/>
                          <a:latin typeface="Times New Roman"/>
                          <a:ea typeface="Times New Roman"/>
                        </a:rPr>
                        <a:t>44,8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/>
                          <a:ea typeface="Times New Roman"/>
                        </a:rPr>
                        <a:t>1/1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42,9/ </a:t>
                      </a:r>
                      <a:r>
                        <a:rPr lang="ru-RU" sz="3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46,4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чел.:</a:t>
                      </a:r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80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Резанова</a:t>
                      </a:r>
                      <a:r>
                        <a:rPr kumimoji="0" lang="ru-RU" sz="28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Яна </a:t>
                      </a:r>
                      <a:endParaRPr lang="ru-RU" sz="2800" u="non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8936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633</Words>
  <Application>Microsoft Office PowerPoint</Application>
  <PresentationFormat>Экран (4:3)</PresentationFormat>
  <Paragraphs>306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Итоги II четверти</vt:lpstr>
      <vt:lpstr>Слайд 2</vt:lpstr>
      <vt:lpstr>Слайд 3</vt:lpstr>
      <vt:lpstr>отличники 1 / 2 четверти</vt:lpstr>
      <vt:lpstr>отличники 1 / 2 четверти</vt:lpstr>
      <vt:lpstr>Слайд 6</vt:lpstr>
      <vt:lpstr>Слайд 7</vt:lpstr>
      <vt:lpstr>Слайд 8</vt:lpstr>
      <vt:lpstr>Слайд 9</vt:lpstr>
      <vt:lpstr>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I четверти</dc:title>
  <dc:creator>Елена</dc:creator>
  <cp:lastModifiedBy>Приемная</cp:lastModifiedBy>
  <cp:revision>334</cp:revision>
  <dcterms:created xsi:type="dcterms:W3CDTF">2011-11-07T16:44:06Z</dcterms:created>
  <dcterms:modified xsi:type="dcterms:W3CDTF">2017-01-10T07:34:11Z</dcterms:modified>
</cp:coreProperties>
</file>