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6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56105DC-2C70-4839-8F7C-3CC67304038A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B47B7E0-C84C-4C68-80EB-1C75339321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ites.google.com/site/arhangelskgorodvoinskojslav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ites.google.com/site/arhangelskgorodvoinskojslavy/1-tur/komanda-og-no2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apsengine.google.com/map/viewer?mid=z4tlXpCNqpns.kpxAgcay9h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zentation.com/viewer/index.php?passcode=kX7UDfzrS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sia3.ru/component/content/article/9-2012-01-11-10-16-34/802-konkursa-web-stranicz#&#1080;&#1090;&#1086;&#1075;&#1080;-&#1082;&#1086;&#1085;&#1082;&#1091;&#1088;&#1089;&#1072;" TargetMode="External"/><Relationship Id="rId2" Type="http://schemas.openxmlformats.org/officeDocument/2006/relationships/hyperlink" Target="https://sites.google.com/site/arhangelskgorodvoinskojslav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nasepokolenie/hom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2564904"/>
            <a:ext cx="8928992" cy="1524000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smtClean="0"/>
              <a:t>Опыт проведения конкурсов </a:t>
            </a:r>
            <a:r>
              <a:rPr lang="en-US" b="1" cap="none" dirty="0" smtClean="0"/>
              <a:t>web</a:t>
            </a:r>
            <a:r>
              <a:rPr lang="ru-RU" b="1" cap="none" dirty="0" smtClean="0"/>
              <a:t>-страниц </a:t>
            </a:r>
            <a:br>
              <a:rPr lang="ru-RU" b="1" cap="none" dirty="0" smtClean="0"/>
            </a:br>
            <a:r>
              <a:rPr lang="ru-RU" b="1" cap="none" dirty="0" smtClean="0"/>
              <a:t>в рамках проекта </a:t>
            </a:r>
            <a:br>
              <a:rPr lang="ru-RU" b="1" cap="none" dirty="0" smtClean="0"/>
            </a:br>
            <a:r>
              <a:rPr lang="ru-RU" b="1" cap="none" dirty="0" smtClean="0"/>
              <a:t>«Методическое сопровождение официальных сайтов образовательных учреждений города Архангельска"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6424" y="3861048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Кузнецова Валерия Викторовна,</a:t>
            </a:r>
          </a:p>
          <a:p>
            <a:r>
              <a:rPr lang="ru-RU" sz="2400" i="1" dirty="0" smtClean="0"/>
              <a:t>учитель информатики МБОУ ОГ № 3</a:t>
            </a:r>
          </a:p>
          <a:p>
            <a:r>
              <a:rPr lang="ru-RU" sz="2400" i="1" dirty="0" smtClean="0"/>
              <a:t>им. К.П. </a:t>
            </a:r>
            <a:r>
              <a:rPr lang="ru-RU" sz="2400" i="1" dirty="0" err="1" smtClean="0"/>
              <a:t>Гемп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589240"/>
            <a:ext cx="40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Архангельск, 2014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страница </a:t>
            </a:r>
            <a:r>
              <a:rPr lang="ru-RU" b="1" dirty="0"/>
              <a:t>конкурса </a:t>
            </a:r>
            <a:r>
              <a:rPr lang="ru-RU" b="1" dirty="0" err="1"/>
              <a:t>Web</a:t>
            </a:r>
            <a:r>
              <a:rPr lang="ru-RU" b="1" dirty="0"/>
              <a:t>-страниц школьных сайтов «Архангельск – Город воинской славы» </a:t>
            </a:r>
            <a:r>
              <a:rPr lang="ru-RU" sz="2700" u="sng" cap="none" dirty="0" smtClean="0">
                <a:hlinkClick r:id="rId2"/>
              </a:rPr>
              <a:t>https://sites.google.com/site/arhangelskgorodvoinskojslavy/</a:t>
            </a:r>
            <a:endParaRPr lang="ru-RU" sz="27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7544" y="2348880"/>
            <a:ext cx="813690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тур – «Будем знакомы»</a:t>
            </a:r>
            <a:endParaRPr lang="ru-RU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2326"/>
            <a:ext cx="61206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2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тур – </a:t>
            </a:r>
            <a:r>
              <a:rPr lang="en-US" dirty="0"/>
              <a:t>Google</a:t>
            </a:r>
            <a:r>
              <a:rPr lang="ru-RU" dirty="0"/>
              <a:t>-карта</a:t>
            </a: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76" y="1124744"/>
            <a:ext cx="6287344" cy="50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тур – виртуальная экскурсия</a:t>
            </a:r>
            <a:endParaRPr lang="ru-RU" dirty="0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131496" cy="490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5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конкурса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623" y="162880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Победителем</a:t>
            </a:r>
            <a:r>
              <a:rPr lang="ru-RU" sz="3600" dirty="0" smtClean="0"/>
              <a:t> </a:t>
            </a:r>
            <a:r>
              <a:rPr lang="ru-RU" sz="3600" dirty="0"/>
              <a:t>конкурса стала команда "Барсы" (МБОУ АСОШСЮ), </a:t>
            </a:r>
            <a:endParaRPr lang="ru-RU" sz="3600" dirty="0" smtClean="0"/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II </a:t>
            </a:r>
            <a:r>
              <a:rPr lang="ru-RU" sz="3600" b="1" dirty="0"/>
              <a:t>место </a:t>
            </a:r>
            <a:r>
              <a:rPr lang="ru-RU" sz="3600" dirty="0"/>
              <a:t>- команда МБОУ СОШ № 95, </a:t>
            </a:r>
            <a:endParaRPr lang="ru-RU" sz="3600" dirty="0" smtClean="0"/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III </a:t>
            </a:r>
            <a:r>
              <a:rPr lang="ru-RU" sz="3600" b="1" dirty="0"/>
              <a:t>место </a:t>
            </a:r>
            <a:r>
              <a:rPr lang="ru-RU" sz="3600" dirty="0"/>
              <a:t>- команда МБОУ ОГ № 25.</a:t>
            </a:r>
          </a:p>
        </p:txBody>
      </p:sp>
    </p:spTree>
    <p:extLst>
      <p:ext uri="{BB962C8B-B14F-4D97-AF65-F5344CB8AC3E}">
        <p14:creationId xmlns:p14="http://schemas.microsoft.com/office/powerpoint/2010/main" val="32170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Решены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3733800"/>
          </a:xfrm>
        </p:spPr>
        <p:txBody>
          <a:bodyPr>
            <a:noAutofit/>
          </a:bodyPr>
          <a:lstStyle/>
          <a:p>
            <a:pPr lvl="0"/>
            <a:r>
              <a:rPr lang="ru-RU" sz="2200" dirty="0"/>
              <a:t>развитие творческого потенциала, навыков сетевой культуры и взаимодействия педагогов и учащихся;</a:t>
            </a:r>
          </a:p>
          <a:p>
            <a:pPr lvl="0"/>
            <a:r>
              <a:rPr lang="ru-RU" sz="2200" dirty="0"/>
              <a:t>популяризация использования Интернет-ресурсов, сервисов и инструментов в практике работы образовательной организации;</a:t>
            </a:r>
          </a:p>
          <a:p>
            <a:pPr lvl="0"/>
            <a:r>
              <a:rPr lang="ru-RU" sz="2200" dirty="0"/>
              <a:t>освоение технологии организации образовательного </a:t>
            </a:r>
            <a:r>
              <a:rPr lang="ru-RU" sz="2200" dirty="0" err="1"/>
              <a:t>Web-квеста</a:t>
            </a:r>
            <a:r>
              <a:rPr lang="ru-RU" sz="2200" dirty="0"/>
              <a:t>;</a:t>
            </a:r>
          </a:p>
          <a:p>
            <a:pPr lvl="0"/>
            <a:r>
              <a:rPr lang="ru-RU" sz="2200" dirty="0"/>
              <a:t>поддержка и стимулирование педагогов и учащихся по созданию, использованию и продвижению собственных проектов в сети Интернет;</a:t>
            </a:r>
          </a:p>
          <a:p>
            <a:r>
              <a:rPr lang="ru-RU" sz="2200" dirty="0"/>
              <a:t>развитие информационной среды города Архангельска</a:t>
            </a:r>
          </a:p>
        </p:txBody>
      </p:sp>
    </p:spTree>
    <p:extLst>
      <p:ext uri="{BB962C8B-B14F-4D97-AF65-F5344CB8AC3E}">
        <p14:creationId xmlns:p14="http://schemas.microsoft.com/office/powerpoint/2010/main" val="24229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imnasia3.ru/images/stories/logo_kv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249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Городской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конкурс</a:t>
            </a:r>
            <a:r>
              <a:rPr lang="ru-RU" sz="3200" b="1" i="1" dirty="0"/>
              <a:t> </a:t>
            </a:r>
            <a:endParaRPr lang="en-US" sz="3200" b="1" i="1" dirty="0" smtClean="0"/>
          </a:p>
          <a:p>
            <a:pPr algn="ctr"/>
            <a:r>
              <a:rPr lang="ru-RU" sz="3200" b="1" i="1" dirty="0" err="1" smtClean="0"/>
              <a:t>Web</a:t>
            </a:r>
            <a:r>
              <a:rPr lang="ru-RU" sz="3200" b="1" i="1" dirty="0" smtClean="0"/>
              <a:t>-страниц </a:t>
            </a:r>
            <a:r>
              <a:rPr lang="ru-RU" sz="3200" b="1" i="1" dirty="0"/>
              <a:t>школьных сайтов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«</a:t>
            </a:r>
            <a:r>
              <a:rPr lang="ru-RU" sz="3200" b="1" i="1" dirty="0"/>
              <a:t>Наше поколение</a:t>
            </a:r>
            <a:r>
              <a:rPr lang="ru-RU" sz="3200" b="1" i="1" dirty="0" smtClean="0"/>
              <a:t>», посвященный </a:t>
            </a:r>
            <a:r>
              <a:rPr lang="ru-RU" sz="3200" b="1" i="1" dirty="0"/>
              <a:t>200-летию со дня рождения М.Ю. Лермонтова</a:t>
            </a:r>
            <a:endParaRPr lang="ru-RU" sz="32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93819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01.10.14 - 04.10.14 - регистрация команд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06.10.14 - 25.10.14 - работа над проектом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28.10.14 - объявление результатов конкурса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4902259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Заявки до </a:t>
            </a:r>
            <a:r>
              <a:rPr lang="ru-RU" sz="2400" b="1" dirty="0" smtClean="0"/>
              <a:t>1 октября 2014 </a:t>
            </a:r>
            <a:r>
              <a:rPr lang="ru-RU" sz="2400" dirty="0" smtClean="0"/>
              <a:t> года</a:t>
            </a:r>
          </a:p>
          <a:p>
            <a:pPr algn="ctr"/>
            <a:r>
              <a:rPr lang="en-US" sz="2400" b="1" dirty="0" smtClean="0"/>
              <a:t>aog3adm@yandex.ru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17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Страницы конкурсов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https://sites.google.com/site/arhangelskgorodvoinskojslavy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r>
              <a:rPr lang="en-US" sz="2800" dirty="0">
                <a:hlinkClick r:id="rId3"/>
              </a:rPr>
              <a:t>http://gimnasia3.ru/component/content/article/9-2012-01-11-10-16-34/802-konkursa-web-stranicz#</a:t>
            </a:r>
            <a:r>
              <a:rPr lang="ru-RU" sz="2800" dirty="0" smtClean="0">
                <a:hlinkClick r:id="rId3"/>
              </a:rPr>
              <a:t>итоги-конкурса</a:t>
            </a:r>
            <a:endParaRPr lang="en-US" sz="2800" dirty="0" smtClean="0"/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sites.google.com/site/nasepokolenie/home</a:t>
            </a:r>
            <a:endParaRPr lang="en-US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8032" y="460350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mtClean="0"/>
              <a:t>Ждём вашего участия в конкурсах текущего учебного года!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8035" b="3871"/>
          <a:stretch>
            <a:fillRect/>
          </a:stretch>
        </p:blipFill>
        <p:spPr bwMode="auto">
          <a:xfrm>
            <a:off x="3024188" y="3140968"/>
            <a:ext cx="3095625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7950" y="588963"/>
            <a:ext cx="8712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Times New Roman" pitchFamily="18" charset="0"/>
                <a:cs typeface="Calibri" pitchFamily="34" charset="0"/>
              </a:rPr>
              <a:t>По результатам секционных заседаний</a:t>
            </a:r>
            <a:endParaRPr lang="ru-RU" sz="2000"/>
          </a:p>
          <a:p>
            <a:pPr algn="ctr" eaLnBrk="0" hangingPunct="0"/>
            <a:r>
              <a:rPr lang="ru-RU" sz="2400">
                <a:latin typeface="Times New Roman" pitchFamily="18" charset="0"/>
                <a:cs typeface="Calibri" pitchFamily="34" charset="0"/>
              </a:rPr>
              <a:t>августовской конференции педагогических работников проводится </a:t>
            </a:r>
            <a:endParaRPr lang="ru-RU" sz="2000"/>
          </a:p>
          <a:p>
            <a:pPr algn="ctr" eaLnBrk="0" hangingPunct="0"/>
            <a:r>
              <a:rPr lang="ru-RU" sz="2800">
                <a:latin typeface="Times New Roman" pitchFamily="18" charset="0"/>
                <a:cs typeface="Calibri" pitchFamily="34" charset="0"/>
              </a:rPr>
              <a:t>ON-LINE ГОЛОСОВАНИЕ </a:t>
            </a:r>
            <a:endParaRPr lang="ru-RU" sz="2000"/>
          </a:p>
          <a:p>
            <a:pPr algn="ctr" eaLnBrk="0" hangingPunct="0"/>
            <a:r>
              <a:rPr lang="ru-RU" sz="2800">
                <a:latin typeface="Times New Roman" pitchFamily="18" charset="0"/>
                <a:cs typeface="Calibri" pitchFamily="34" charset="0"/>
              </a:rPr>
              <a:t>на сайте </a:t>
            </a:r>
            <a:r>
              <a:rPr lang="ru-RU" sz="4000">
                <a:latin typeface="Times New Roman" pitchFamily="18" charset="0"/>
                <a:cs typeface="Calibri" pitchFamily="34" charset="0"/>
              </a:rPr>
              <a:t>leda29.ru</a:t>
            </a:r>
            <a:endParaRPr lang="ru-RU" sz="2000"/>
          </a:p>
          <a:p>
            <a:pPr eaLnBrk="0" hangingPunct="0"/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983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7219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Образовательный веб-</a:t>
            </a:r>
            <a:r>
              <a:rPr lang="ru-RU" b="1" dirty="0" err="1"/>
              <a:t>квест</a:t>
            </a:r>
            <a:r>
              <a:rPr lang="ru-RU" b="1" dirty="0"/>
              <a:t> - (</a:t>
            </a:r>
            <a:r>
              <a:rPr lang="ru-RU" b="1" dirty="0" err="1"/>
              <a:t>webquest</a:t>
            </a:r>
            <a:r>
              <a:rPr lang="ru-RU" b="1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7772400" cy="373380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проблемное задание c элементами ролевой игры, для выполнения которого используются информационные ресурсы </a:t>
            </a:r>
            <a:r>
              <a:rPr lang="ru-RU" sz="3200" dirty="0" smtClean="0"/>
              <a:t>Интернета</a:t>
            </a:r>
          </a:p>
          <a:p>
            <a:pPr algn="just"/>
            <a:r>
              <a:rPr lang="ru-RU" sz="3200" dirty="0"/>
              <a:t>сайт в Интернете, с которым работают учащиеся, выполняя ту или иную учебную задачу</a:t>
            </a:r>
          </a:p>
        </p:txBody>
      </p:sp>
      <p:pic>
        <p:nvPicPr>
          <p:cNvPr id="5" name="Picture 2" descr="http://gimnasia3.ru/images/stories/logo_kv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068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5780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Особенности </a:t>
            </a:r>
            <a:r>
              <a:rPr lang="ru-RU" b="1" dirty="0"/>
              <a:t>образовательных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веб-</a:t>
            </a:r>
            <a:r>
              <a:rPr lang="ru-RU" b="1" dirty="0" err="1" smtClean="0"/>
              <a:t>квестов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8280920" cy="3733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часть </a:t>
            </a:r>
            <a:r>
              <a:rPr lang="ru-RU" sz="2800" dirty="0"/>
              <a:t>или вся информация для самостоятельной или групповой работы учащихся с ним находится на различных </a:t>
            </a:r>
            <a:r>
              <a:rPr lang="ru-RU" sz="2800" dirty="0" smtClean="0"/>
              <a:t>веб-сайтах</a:t>
            </a:r>
          </a:p>
          <a:p>
            <a:pPr marL="4119563" indent="-273050"/>
            <a:r>
              <a:rPr lang="ru-RU" sz="2800" dirty="0" smtClean="0"/>
              <a:t>результатом </a:t>
            </a:r>
            <a:r>
              <a:rPr lang="ru-RU" sz="2800" dirty="0"/>
              <a:t>работы с веб-</a:t>
            </a:r>
            <a:r>
              <a:rPr lang="ru-RU" sz="2800" dirty="0" err="1"/>
              <a:t>квестом</a:t>
            </a:r>
            <a:r>
              <a:rPr lang="ru-RU" sz="2800" dirty="0"/>
              <a:t> является публикация работ учащихся в виде веб-страниц и веб-сайтов (локально или в Интернет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4529" r="8289" b="30435"/>
          <a:stretch/>
        </p:blipFill>
        <p:spPr bwMode="auto">
          <a:xfrm>
            <a:off x="107504" y="3175316"/>
            <a:ext cx="43924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«Школа: от истоков до наших дней»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00201"/>
            <a:ext cx="8206680" cy="3733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/>
              <a:t> «</a:t>
            </a:r>
            <a:r>
              <a:rPr lang="ru-RU" sz="2800" dirty="0"/>
              <a:t>150 лет дошкольного образования»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 «</a:t>
            </a:r>
            <a:r>
              <a:rPr lang="ru-RU" sz="2800" dirty="0"/>
              <a:t>Сочи – 2014. Спортивные традиции»</a:t>
            </a:r>
          </a:p>
          <a:p>
            <a:r>
              <a:rPr lang="ru-RU" sz="2800" dirty="0" smtClean="0"/>
              <a:t> «</a:t>
            </a:r>
            <a:r>
              <a:rPr lang="ru-RU" sz="2800" dirty="0"/>
              <a:t>Год детского чтения в Архангельске. </a:t>
            </a:r>
            <a:r>
              <a:rPr lang="ru-RU" sz="2800" dirty="0" smtClean="0"/>
              <a:t>Литературные </a:t>
            </a:r>
            <a:r>
              <a:rPr lang="ru-RU" sz="2800" dirty="0"/>
              <a:t>традиции»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026" name="Picture 2" descr="http://gimnasia3.ru/images/stories/66585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987485" cy="2240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тур – лента времени</a:t>
            </a:r>
            <a:endParaRPr lang="ru-RU" dirty="0"/>
          </a:p>
        </p:txBody>
      </p:sp>
      <p:pic>
        <p:nvPicPr>
          <p:cNvPr id="2050" name="Picture 2" descr="http://gimnasia3.ru/images/stories/logo_kv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76" y="33265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imnasia3.ru/images/stories/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2957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nglish World - Web 2.0 и всё о не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6" y="3789040"/>
            <a:ext cx="2447342" cy="16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metoast - Chronik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7" y="5422892"/>
            <a:ext cx="28575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тур – виртуальный альбом</a:t>
            </a:r>
            <a:endParaRPr lang="ru-RU" dirty="0"/>
          </a:p>
        </p:txBody>
      </p:sp>
      <p:pic>
        <p:nvPicPr>
          <p:cNvPr id="2050" name="Picture 2" descr="http://gimnasia3.ru/images/stories/logo_kv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76" y="33265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imnasia3.ru/images/stories/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0908"/>
            <a:ext cx="2520280" cy="24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9574"/>
            <a:ext cx="4631160" cy="37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тур – тест</a:t>
            </a:r>
            <a:endParaRPr lang="ru-RU" dirty="0"/>
          </a:p>
        </p:txBody>
      </p:sp>
      <p:pic>
        <p:nvPicPr>
          <p:cNvPr id="2050" name="Picture 2" descr="http://gimnasia3.ru/images/stories/logo_kve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76" y="33265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054758" cy="430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2957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86" y="332656"/>
            <a:ext cx="4255393" cy="542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конкурса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87" b="-4467"/>
          <a:stretch/>
        </p:blipFill>
        <p:spPr bwMode="auto">
          <a:xfrm>
            <a:off x="755576" y="1112981"/>
            <a:ext cx="657072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36" y="1684109"/>
            <a:ext cx="6467364" cy="517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/>
              <a:t>Архангельск – Город воинской славы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925" y="1196752"/>
            <a:ext cx="8206680" cy="3733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</a:t>
            </a:r>
            <a:r>
              <a:rPr lang="ru-RU" sz="2800" dirty="0"/>
              <a:t>Цель проведения конкурса -  </a:t>
            </a:r>
            <a:r>
              <a:rPr lang="ru-RU" sz="2800" dirty="0" smtClean="0"/>
              <a:t>популяризация </a:t>
            </a:r>
            <a:r>
              <a:rPr lang="ru-RU" sz="2800" dirty="0"/>
              <a:t>новых информационных технологий, развитие сетевой деятельности с использованием сервисов </a:t>
            </a:r>
            <a:r>
              <a:rPr lang="ru-RU" sz="2800" dirty="0" err="1"/>
              <a:t>web</a:t>
            </a:r>
            <a:r>
              <a:rPr lang="ru-RU" sz="2800" dirty="0"/>
              <a:t> 2.0.</a:t>
            </a:r>
          </a:p>
          <a:p>
            <a:r>
              <a:rPr lang="ru-RU" sz="2800" dirty="0" smtClean="0"/>
              <a:t> Участники </a:t>
            </a:r>
            <a:r>
              <a:rPr lang="ru-RU" sz="2800" dirty="0"/>
              <a:t>конкурса - команды учащихся 7-х – 8-х классов муниципальных бюджетных образовательных учреждений,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находящихся </a:t>
            </a:r>
            <a:r>
              <a:rPr lang="ru-RU" sz="2800" dirty="0"/>
              <a:t>в ведении </a:t>
            </a:r>
            <a:r>
              <a:rPr lang="ru-RU" sz="2800" dirty="0" smtClean="0"/>
              <a:t>департамента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образования </a:t>
            </a:r>
            <a:r>
              <a:rPr lang="ru-RU" sz="2800" dirty="0" smtClean="0"/>
              <a:t>города </a:t>
            </a:r>
            <a:r>
              <a:rPr lang="ru-RU" sz="2800" dirty="0"/>
              <a:t>Архангельска.</a:t>
            </a:r>
          </a:p>
          <a:p>
            <a:endParaRPr lang="ru-RU" sz="2800" dirty="0"/>
          </a:p>
        </p:txBody>
      </p:sp>
      <p:pic>
        <p:nvPicPr>
          <p:cNvPr id="1026" name="Picture 2" descr="http://gimnasia3.ru/images/stories/66585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81" y="4293096"/>
            <a:ext cx="2987485" cy="22406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270</TotalTime>
  <Words>372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Urban Pop</vt:lpstr>
      <vt:lpstr>Опыт проведения конкурсов web-страниц  в рамках проекта  «Методическое сопровождение официальных сайтов образовательных учреждений города Архангельска" </vt:lpstr>
      <vt:lpstr>Образовательный веб-квест - (webquest) </vt:lpstr>
      <vt:lpstr>Особенности образовательных  веб-квестов </vt:lpstr>
      <vt:lpstr>«Школа: от истоков до наших дней»</vt:lpstr>
      <vt:lpstr>1 тур – лента времени</vt:lpstr>
      <vt:lpstr>2 тур – виртуальный альбом</vt:lpstr>
      <vt:lpstr>3 тур – тест</vt:lpstr>
      <vt:lpstr>Результаты конкурса</vt:lpstr>
      <vt:lpstr>«Архангельск – Город воинской славы»</vt:lpstr>
      <vt:lpstr>страница конкурса Web-страниц школьных сайтов «Архангельск – Город воинской славы» https://sites.google.com/site/arhangelskgorodvoinskojslavy/</vt:lpstr>
      <vt:lpstr>1 тур – «Будем знакомы»</vt:lpstr>
      <vt:lpstr>2 тур – Google-карта</vt:lpstr>
      <vt:lpstr>3 тур – виртуальная экскурсия</vt:lpstr>
      <vt:lpstr>Результаты конкурса</vt:lpstr>
      <vt:lpstr>Решены задачи</vt:lpstr>
      <vt:lpstr>Презентация PowerPoint</vt:lpstr>
      <vt:lpstr>Страницы конкурсов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проведения  конкурсов web-страниц  в рамках проекта  «Методическое сопровождение официальных сайтов образовательных учреждений города Архангельска"</dc:title>
  <dc:creator>Кузнецова Валерия</dc:creator>
  <cp:lastModifiedBy>АДМИН</cp:lastModifiedBy>
  <cp:revision>17</cp:revision>
  <dcterms:created xsi:type="dcterms:W3CDTF">2014-08-31T11:13:56Z</dcterms:created>
  <dcterms:modified xsi:type="dcterms:W3CDTF">2014-09-17T08:58:41Z</dcterms:modified>
</cp:coreProperties>
</file>