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83" r:id="rId2"/>
    <p:sldId id="492" r:id="rId3"/>
    <p:sldId id="490" r:id="rId4"/>
    <p:sldId id="484" r:id="rId5"/>
    <p:sldId id="485" r:id="rId6"/>
    <p:sldId id="489" r:id="rId7"/>
    <p:sldId id="491" r:id="rId8"/>
    <p:sldId id="486" r:id="rId9"/>
    <p:sldId id="488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392"/>
    <a:srgbClr val="02185E"/>
    <a:srgbClr val="AD1D1D"/>
    <a:srgbClr val="352D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945" autoAdjust="0"/>
    <p:restoredTop sz="94104" autoAdjust="0"/>
  </p:normalViewPr>
  <p:slideViewPr>
    <p:cSldViewPr>
      <p:cViewPr>
        <p:scale>
          <a:sx n="80" d="100"/>
          <a:sy n="80" d="100"/>
        </p:scale>
        <p:origin x="-88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>
        <c:manualLayout>
          <c:layoutTarget val="inner"/>
          <c:xMode val="edge"/>
          <c:yMode val="edge"/>
          <c:x val="5.5217176305029314E-2"/>
          <c:y val="0.22103876613253498"/>
          <c:w val="0.43364272161481016"/>
          <c:h val="0.5978016095653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обучающихся в общей численности населения</c:v>
                </c:pt>
              </c:strCache>
            </c:strRef>
          </c:tx>
          <c:dPt>
            <c:idx val="1"/>
            <c:explosion val="16"/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1">
                  <c:v>Обучающихся в образовательных организациях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120100000</c:v>
                </c:pt>
                <c:pt idx="1">
                  <c:v>27550000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47455455140999658"/>
          <c:y val="0.34826492549219257"/>
          <c:w val="0.50469607783043269"/>
          <c:h val="0.47206759588866054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01.jpeg"/><Relationship Id="rId1" Type="http://schemas.openxmlformats.org/officeDocument/2006/relationships/image" Target="../media/image91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21.jpeg"/><Relationship Id="rId1" Type="http://schemas.openxmlformats.org/officeDocument/2006/relationships/image" Target="../media/image101.jpeg"/><Relationship Id="rId4" Type="http://schemas.openxmlformats.org/officeDocument/2006/relationships/image" Target="../media/image141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71.jpeg"/><Relationship Id="rId1" Type="http://schemas.openxmlformats.org/officeDocument/2006/relationships/image" Target="../media/image1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47F3E6-D924-4763-83D5-EF636980077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A0742-0207-45C1-BF21-45D57A3F8DFC}">
      <dgm:prSet phldrT="[Текст]"/>
      <dgm:spPr/>
      <dgm:t>
        <a:bodyPr/>
        <a:lstStyle/>
        <a:p>
          <a:r>
            <a:rPr lang="ru-RU" dirty="0" smtClean="0"/>
            <a:t>Популяризация здорового образа жизни</a:t>
          </a:r>
          <a:endParaRPr lang="ru-RU" dirty="0"/>
        </a:p>
      </dgm:t>
    </dgm:pt>
    <dgm:pt modelId="{D0553CAE-CC59-4ECF-9A1F-97B4417A45FD}" type="parTrans" cxnId="{5CB0EAFE-1D22-4A8C-B577-10B85E132257}">
      <dgm:prSet/>
      <dgm:spPr/>
      <dgm:t>
        <a:bodyPr/>
        <a:lstStyle/>
        <a:p>
          <a:endParaRPr lang="ru-RU"/>
        </a:p>
      </dgm:t>
    </dgm:pt>
    <dgm:pt modelId="{62CC411B-1B6F-42D5-8F2D-FDEE72203BC8}" type="sibTrans" cxnId="{5CB0EAFE-1D22-4A8C-B577-10B85E132257}">
      <dgm:prSet/>
      <dgm:spPr/>
      <dgm:t>
        <a:bodyPr/>
        <a:lstStyle/>
        <a:p>
          <a:endParaRPr lang="ru-RU"/>
        </a:p>
      </dgm:t>
    </dgm:pt>
    <dgm:pt modelId="{E02EA2CC-D664-404E-9936-C6890359A241}">
      <dgm:prSet phldrT="[Текст]"/>
      <dgm:spPr/>
      <dgm:t>
        <a:bodyPr/>
        <a:lstStyle/>
        <a:p>
          <a:r>
            <a:rPr lang="ru-RU" dirty="0" smtClean="0"/>
            <a:t>Развитие спортивной инфраструктуры</a:t>
          </a:r>
          <a:endParaRPr lang="ru-RU" dirty="0"/>
        </a:p>
      </dgm:t>
    </dgm:pt>
    <dgm:pt modelId="{02651815-7A46-4A33-B012-FAE8DCB7A8BE}" type="parTrans" cxnId="{7E3A6296-3D84-4AAD-A6AE-5DCFBAB531E8}">
      <dgm:prSet/>
      <dgm:spPr/>
      <dgm:t>
        <a:bodyPr/>
        <a:lstStyle/>
        <a:p>
          <a:endParaRPr lang="ru-RU"/>
        </a:p>
      </dgm:t>
    </dgm:pt>
    <dgm:pt modelId="{9F00EB70-D586-481D-BA82-C1AEA238B3C6}" type="sibTrans" cxnId="{7E3A6296-3D84-4AAD-A6AE-5DCFBAB531E8}">
      <dgm:prSet/>
      <dgm:spPr/>
      <dgm:t>
        <a:bodyPr/>
        <a:lstStyle/>
        <a:p>
          <a:endParaRPr lang="ru-RU"/>
        </a:p>
      </dgm:t>
    </dgm:pt>
    <dgm:pt modelId="{8FCC1E95-8578-4447-AA99-F671E16DA384}">
      <dgm:prSet phldrT="[Текст]"/>
      <dgm:spPr/>
      <dgm:t>
        <a:bodyPr/>
        <a:lstStyle/>
        <a:p>
          <a:r>
            <a:rPr lang="ru-RU" dirty="0" smtClean="0"/>
            <a:t>Создание системы мониторинга физической кондиции</a:t>
          </a:r>
          <a:endParaRPr lang="ru-RU" dirty="0"/>
        </a:p>
      </dgm:t>
    </dgm:pt>
    <dgm:pt modelId="{A9CBFA89-BDFC-4041-A0FE-64C7DE5615C7}" type="parTrans" cxnId="{3F376237-8F98-43E2-9E66-1FE3DE28C407}">
      <dgm:prSet/>
      <dgm:spPr/>
      <dgm:t>
        <a:bodyPr/>
        <a:lstStyle/>
        <a:p>
          <a:endParaRPr lang="ru-RU"/>
        </a:p>
      </dgm:t>
    </dgm:pt>
    <dgm:pt modelId="{CBDD3701-D725-4D85-B09A-5D712A066E87}" type="sibTrans" cxnId="{3F376237-8F98-43E2-9E66-1FE3DE28C407}">
      <dgm:prSet/>
      <dgm:spPr/>
      <dgm:t>
        <a:bodyPr/>
        <a:lstStyle/>
        <a:p>
          <a:endParaRPr lang="ru-RU"/>
        </a:p>
      </dgm:t>
    </dgm:pt>
    <dgm:pt modelId="{BF85C787-3D50-4285-A676-060E47731099}" type="pres">
      <dgm:prSet presAssocID="{CE47F3E6-D924-4763-83D5-EF63698007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CE8C2-2BE2-4A03-8DCE-0E0B3616D9A5}" type="pres">
      <dgm:prSet presAssocID="{FE5A0742-0207-45C1-BF21-45D57A3F8DFC}" presName="composite" presStyleCnt="0"/>
      <dgm:spPr/>
    </dgm:pt>
    <dgm:pt modelId="{AACC3AF2-2ED3-476D-B4FE-D359BFEAFAF5}" type="pres">
      <dgm:prSet presAssocID="{FE5A0742-0207-45C1-BF21-45D57A3F8DFC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B2F63-FC4C-41B6-ABA5-FB9AC8F2EF73}" type="pres">
      <dgm:prSet presAssocID="{FE5A0742-0207-45C1-BF21-45D57A3F8DFC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DC24B67E-3332-49D2-863D-B1F25E270431}" type="pres">
      <dgm:prSet presAssocID="{62CC411B-1B6F-42D5-8F2D-FDEE72203BC8}" presName="sibTrans" presStyleCnt="0"/>
      <dgm:spPr/>
    </dgm:pt>
    <dgm:pt modelId="{CBB11635-24E2-4AB8-A9EB-BB44F7FD5C26}" type="pres">
      <dgm:prSet presAssocID="{E02EA2CC-D664-404E-9936-C6890359A241}" presName="composite" presStyleCnt="0"/>
      <dgm:spPr/>
    </dgm:pt>
    <dgm:pt modelId="{6D41B4BF-712A-4C34-82D9-C438B995197F}" type="pres">
      <dgm:prSet presAssocID="{E02EA2CC-D664-404E-9936-C6890359A241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C0349-A455-49C7-BF1D-4F74B91B47B6}" type="pres">
      <dgm:prSet presAssocID="{E02EA2CC-D664-404E-9936-C6890359A241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C6144124-4196-4591-A1A2-D8D2B6EC150C}" type="pres">
      <dgm:prSet presAssocID="{9F00EB70-D586-481D-BA82-C1AEA238B3C6}" presName="sibTrans" presStyleCnt="0"/>
      <dgm:spPr/>
    </dgm:pt>
    <dgm:pt modelId="{47E9C023-3C0F-4C9F-9031-0739338AC88D}" type="pres">
      <dgm:prSet presAssocID="{8FCC1E95-8578-4447-AA99-F671E16DA384}" presName="composite" presStyleCnt="0"/>
      <dgm:spPr/>
    </dgm:pt>
    <dgm:pt modelId="{626AC734-D3D8-49F5-BFA6-B0C8543C1CC5}" type="pres">
      <dgm:prSet presAssocID="{8FCC1E95-8578-4447-AA99-F671E16DA384}" presName="rect1" presStyleLbl="trAlignAcc1" presStyleIdx="2" presStyleCnt="3" custLinFactNeighborX="1658" custLinFactNeighborY="-34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3F791-B582-4482-BF17-A287ECA6EBF1}" type="pres">
      <dgm:prSet presAssocID="{8FCC1E95-8578-4447-AA99-F671E16DA384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ru-RU"/>
        </a:p>
      </dgm:t>
    </dgm:pt>
  </dgm:ptLst>
  <dgm:cxnLst>
    <dgm:cxn modelId="{7029F4FE-7BD0-496F-A05A-1BBAC9CB7D28}" type="presOf" srcId="{FE5A0742-0207-45C1-BF21-45D57A3F8DFC}" destId="{AACC3AF2-2ED3-476D-B4FE-D359BFEAFAF5}" srcOrd="0" destOrd="0" presId="urn:microsoft.com/office/officeart/2008/layout/PictureStrips"/>
    <dgm:cxn modelId="{5CB0EAFE-1D22-4A8C-B577-10B85E132257}" srcId="{CE47F3E6-D924-4763-83D5-EF6369800772}" destId="{FE5A0742-0207-45C1-BF21-45D57A3F8DFC}" srcOrd="0" destOrd="0" parTransId="{D0553CAE-CC59-4ECF-9A1F-97B4417A45FD}" sibTransId="{62CC411B-1B6F-42D5-8F2D-FDEE72203BC8}"/>
    <dgm:cxn modelId="{A1523FD5-0558-4226-AB7B-B7E2A717291A}" type="presOf" srcId="{CE47F3E6-D924-4763-83D5-EF6369800772}" destId="{BF85C787-3D50-4285-A676-060E47731099}" srcOrd="0" destOrd="0" presId="urn:microsoft.com/office/officeart/2008/layout/PictureStrips"/>
    <dgm:cxn modelId="{3F376237-8F98-43E2-9E66-1FE3DE28C407}" srcId="{CE47F3E6-D924-4763-83D5-EF6369800772}" destId="{8FCC1E95-8578-4447-AA99-F671E16DA384}" srcOrd="2" destOrd="0" parTransId="{A9CBFA89-BDFC-4041-A0FE-64C7DE5615C7}" sibTransId="{CBDD3701-D725-4D85-B09A-5D712A066E87}"/>
    <dgm:cxn modelId="{0FAECCD8-E13D-4B99-BD6E-F76205180E2F}" type="presOf" srcId="{8FCC1E95-8578-4447-AA99-F671E16DA384}" destId="{626AC734-D3D8-49F5-BFA6-B0C8543C1CC5}" srcOrd="0" destOrd="0" presId="urn:microsoft.com/office/officeart/2008/layout/PictureStrips"/>
    <dgm:cxn modelId="{DD7AB06C-92B9-4F55-BDEF-3C3438D1460B}" type="presOf" srcId="{E02EA2CC-D664-404E-9936-C6890359A241}" destId="{6D41B4BF-712A-4C34-82D9-C438B995197F}" srcOrd="0" destOrd="0" presId="urn:microsoft.com/office/officeart/2008/layout/PictureStrips"/>
    <dgm:cxn modelId="{7E3A6296-3D84-4AAD-A6AE-5DCFBAB531E8}" srcId="{CE47F3E6-D924-4763-83D5-EF6369800772}" destId="{E02EA2CC-D664-404E-9936-C6890359A241}" srcOrd="1" destOrd="0" parTransId="{02651815-7A46-4A33-B012-FAE8DCB7A8BE}" sibTransId="{9F00EB70-D586-481D-BA82-C1AEA238B3C6}"/>
    <dgm:cxn modelId="{6F17E538-6B23-43F8-A91D-D4E36921C2D1}" type="presParOf" srcId="{BF85C787-3D50-4285-A676-060E47731099}" destId="{07CCE8C2-2BE2-4A03-8DCE-0E0B3616D9A5}" srcOrd="0" destOrd="0" presId="urn:microsoft.com/office/officeart/2008/layout/PictureStrips"/>
    <dgm:cxn modelId="{A9DFAD43-9FA5-4554-B549-A17934A96227}" type="presParOf" srcId="{07CCE8C2-2BE2-4A03-8DCE-0E0B3616D9A5}" destId="{AACC3AF2-2ED3-476D-B4FE-D359BFEAFAF5}" srcOrd="0" destOrd="0" presId="urn:microsoft.com/office/officeart/2008/layout/PictureStrips"/>
    <dgm:cxn modelId="{1DC575AF-C0EA-4EED-8271-8C57079FA704}" type="presParOf" srcId="{07CCE8C2-2BE2-4A03-8DCE-0E0B3616D9A5}" destId="{9A4B2F63-FC4C-41B6-ABA5-FB9AC8F2EF73}" srcOrd="1" destOrd="0" presId="urn:microsoft.com/office/officeart/2008/layout/PictureStrips"/>
    <dgm:cxn modelId="{F7B5EE19-BD3B-441B-A2E6-F9CD7036F595}" type="presParOf" srcId="{BF85C787-3D50-4285-A676-060E47731099}" destId="{DC24B67E-3332-49D2-863D-B1F25E270431}" srcOrd="1" destOrd="0" presId="urn:microsoft.com/office/officeart/2008/layout/PictureStrips"/>
    <dgm:cxn modelId="{C16EFD38-CB31-4C27-A282-2F54C6F26D35}" type="presParOf" srcId="{BF85C787-3D50-4285-A676-060E47731099}" destId="{CBB11635-24E2-4AB8-A9EB-BB44F7FD5C26}" srcOrd="2" destOrd="0" presId="urn:microsoft.com/office/officeart/2008/layout/PictureStrips"/>
    <dgm:cxn modelId="{2B62FAA0-47A8-4A1E-A660-842724D67047}" type="presParOf" srcId="{CBB11635-24E2-4AB8-A9EB-BB44F7FD5C26}" destId="{6D41B4BF-712A-4C34-82D9-C438B995197F}" srcOrd="0" destOrd="0" presId="urn:microsoft.com/office/officeart/2008/layout/PictureStrips"/>
    <dgm:cxn modelId="{2EC945AA-7003-4A94-BB1A-D0B350BB4F9A}" type="presParOf" srcId="{CBB11635-24E2-4AB8-A9EB-BB44F7FD5C26}" destId="{4CDC0349-A455-49C7-BF1D-4F74B91B47B6}" srcOrd="1" destOrd="0" presId="urn:microsoft.com/office/officeart/2008/layout/PictureStrips"/>
    <dgm:cxn modelId="{55E8055D-CC78-47A0-99E1-6D0995A17D3E}" type="presParOf" srcId="{BF85C787-3D50-4285-A676-060E47731099}" destId="{C6144124-4196-4591-A1A2-D8D2B6EC150C}" srcOrd="3" destOrd="0" presId="urn:microsoft.com/office/officeart/2008/layout/PictureStrips"/>
    <dgm:cxn modelId="{11C8EF31-BEEA-423B-887C-A6FF25D6D94E}" type="presParOf" srcId="{BF85C787-3D50-4285-A676-060E47731099}" destId="{47E9C023-3C0F-4C9F-9031-0739338AC88D}" srcOrd="4" destOrd="0" presId="urn:microsoft.com/office/officeart/2008/layout/PictureStrips"/>
    <dgm:cxn modelId="{262B4DC1-303A-439D-95BA-A1CB4C7D690B}" type="presParOf" srcId="{47E9C023-3C0F-4C9F-9031-0739338AC88D}" destId="{626AC734-D3D8-49F5-BFA6-B0C8543C1CC5}" srcOrd="0" destOrd="0" presId="urn:microsoft.com/office/officeart/2008/layout/PictureStrips"/>
    <dgm:cxn modelId="{C904BE8B-7CD9-4A26-928B-2E00D5422F76}" type="presParOf" srcId="{47E9C023-3C0F-4C9F-9031-0739338AC88D}" destId="{9CC3F791-B582-4482-BF17-A287ECA6EBF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E82CE4-D9A3-464C-ABFF-F1330F20692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A8E5D-10BE-4FEC-9196-D4E27ED0CFA0}">
      <dgm:prSet phldrT="[Текст]"/>
      <dgm:spPr/>
      <dgm:t>
        <a:bodyPr/>
        <a:lstStyle/>
        <a:p>
          <a:pPr algn="l"/>
          <a:r>
            <a:rPr lang="ru-RU" b="1" dirty="0" smtClean="0">
              <a:latin typeface="Cambria" panose="02040503050406030204" pitchFamily="18" charset="0"/>
            </a:rPr>
            <a:t>Приказ </a:t>
          </a:r>
          <a:r>
            <a:rPr lang="ru-RU" b="1" dirty="0" err="1" smtClean="0">
              <a:latin typeface="Cambria" panose="02040503050406030204" pitchFamily="18" charset="0"/>
            </a:rPr>
            <a:t>Минобрнауки</a:t>
          </a:r>
          <a:r>
            <a:rPr lang="ru-RU" b="1" dirty="0" smtClean="0">
              <a:latin typeface="Cambria" panose="02040503050406030204" pitchFamily="18" charset="0"/>
            </a:rPr>
            <a:t> России</a:t>
          </a:r>
          <a:r>
            <a:rPr lang="ru-RU" dirty="0" smtClean="0">
              <a:latin typeface="Cambria" panose="02040503050406030204" pitchFamily="18" charset="0"/>
            </a:rPr>
            <a:t> от 17 июля 2014 г. № 761 </a:t>
          </a:r>
          <a:r>
            <a:rPr lang="en-US" dirty="0" smtClean="0">
              <a:latin typeface="Cambria" panose="02040503050406030204" pitchFamily="18" charset="0"/>
            </a:rPr>
            <a:t/>
          </a:r>
          <a:br>
            <a:rPr lang="en-US" dirty="0" smtClean="0">
              <a:latin typeface="Cambria" panose="02040503050406030204" pitchFamily="18" charset="0"/>
            </a:rPr>
          </a:br>
          <a:r>
            <a:rPr lang="ru-RU" dirty="0" smtClean="0">
              <a:latin typeface="Cambria" panose="02040503050406030204" pitchFamily="18" charset="0"/>
            </a:rPr>
            <a:t>«Об определении ответственных исполнителей в Министерстве образования и науки Российской Федерации и Федеральном агентстве по делам молодежи по выполнению плана мероприятий по поэтапному внедрению ВФСК "Готов к труду и обороне " (ГТО), утвержденного распоряжением Правительства Российской Федерации от 30 июня 2014 г. № 1165-р»</a:t>
          </a:r>
          <a:endParaRPr lang="ru-RU" dirty="0">
            <a:latin typeface="Cambria" panose="02040503050406030204" pitchFamily="18" charset="0"/>
          </a:endParaRPr>
        </a:p>
      </dgm:t>
    </dgm:pt>
    <dgm:pt modelId="{782D6A54-C23E-4A64-BA45-E88BC9C51A13}" type="parTrans" cxnId="{E86CBD29-973F-47DF-9E18-A03414D310BB}">
      <dgm:prSet/>
      <dgm:spPr/>
      <dgm:t>
        <a:bodyPr/>
        <a:lstStyle/>
        <a:p>
          <a:endParaRPr lang="ru-RU"/>
        </a:p>
      </dgm:t>
    </dgm:pt>
    <dgm:pt modelId="{93AB974A-38CB-407A-B412-6D8B1E99CED1}" type="sibTrans" cxnId="{E86CBD29-973F-47DF-9E18-A03414D310BB}">
      <dgm:prSet/>
      <dgm:spPr/>
      <dgm:t>
        <a:bodyPr/>
        <a:lstStyle/>
        <a:p>
          <a:endParaRPr lang="ru-RU"/>
        </a:p>
      </dgm:t>
    </dgm:pt>
    <dgm:pt modelId="{E7C6A30B-C806-46C0-88BD-3D7A5705D6E2}" type="pres">
      <dgm:prSet presAssocID="{E5E82CE4-D9A3-464C-ABFF-F1330F2069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843B84-3F5D-421E-B1A5-89CF470DF28A}" type="pres">
      <dgm:prSet presAssocID="{3EAA8E5D-10BE-4FEC-9196-D4E27ED0CFA0}" presName="node" presStyleLbl="node1" presStyleIdx="0" presStyleCnt="1" custScaleY="171417" custLinFactNeighborX="1062" custLinFactNeighborY="-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1CA02-DC57-4355-B9ED-6DC8ABBE3D07}" type="presOf" srcId="{3EAA8E5D-10BE-4FEC-9196-D4E27ED0CFA0}" destId="{32843B84-3F5D-421E-B1A5-89CF470DF28A}" srcOrd="0" destOrd="0" presId="urn:microsoft.com/office/officeart/2005/8/layout/default#1"/>
    <dgm:cxn modelId="{FA8C81D9-DA91-4070-9705-B597AA18A2F6}" type="presOf" srcId="{E5E82CE4-D9A3-464C-ABFF-F1330F206928}" destId="{E7C6A30B-C806-46C0-88BD-3D7A5705D6E2}" srcOrd="0" destOrd="0" presId="urn:microsoft.com/office/officeart/2005/8/layout/default#1"/>
    <dgm:cxn modelId="{E86CBD29-973F-47DF-9E18-A03414D310BB}" srcId="{E5E82CE4-D9A3-464C-ABFF-F1330F206928}" destId="{3EAA8E5D-10BE-4FEC-9196-D4E27ED0CFA0}" srcOrd="0" destOrd="0" parTransId="{782D6A54-C23E-4A64-BA45-E88BC9C51A13}" sibTransId="{93AB974A-38CB-407A-B412-6D8B1E99CED1}"/>
    <dgm:cxn modelId="{300CDC7C-ADDA-490F-B189-73038569DEE1}" type="presParOf" srcId="{E7C6A30B-C806-46C0-88BD-3D7A5705D6E2}" destId="{32843B84-3F5D-421E-B1A5-89CF470DF28A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808DEA-5A3F-47CD-A4A6-A68CE3F354B3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0563D07-53A8-411B-9100-0A5CE57FAAEF}">
      <dgm:prSet phldrT="[Текст]"/>
      <dgm:spPr/>
      <dgm:t>
        <a:bodyPr/>
        <a:lstStyle/>
        <a:p>
          <a:r>
            <a:rPr lang="ru-RU" dirty="0" smtClean="0"/>
            <a:t>Белгородская обл. </a:t>
          </a:r>
          <a:endParaRPr lang="ru-RU" dirty="0"/>
        </a:p>
      </dgm:t>
    </dgm:pt>
    <dgm:pt modelId="{1AA73D36-857A-4809-AB18-CEE9E224D103}" type="parTrans" cxnId="{5691333B-A4B1-4D0D-A04D-B27445CFB6BA}">
      <dgm:prSet/>
      <dgm:spPr/>
      <dgm:t>
        <a:bodyPr/>
        <a:lstStyle/>
        <a:p>
          <a:endParaRPr lang="ru-RU"/>
        </a:p>
      </dgm:t>
    </dgm:pt>
    <dgm:pt modelId="{69813478-CF96-4815-B6D3-38E0AE224F21}" type="sibTrans" cxnId="{5691333B-A4B1-4D0D-A04D-B27445CFB6BA}">
      <dgm:prSet/>
      <dgm:spPr/>
      <dgm:t>
        <a:bodyPr/>
        <a:lstStyle/>
        <a:p>
          <a:endParaRPr lang="ru-RU"/>
        </a:p>
      </dgm:t>
    </dgm:pt>
    <dgm:pt modelId="{A409A9F2-0312-4E01-A070-316263879AD1}">
      <dgm:prSet/>
      <dgm:spPr/>
      <dgm:t>
        <a:bodyPr/>
        <a:lstStyle/>
        <a:p>
          <a:r>
            <a:rPr lang="ru-RU" dirty="0" smtClean="0"/>
            <a:t>Московская обл.	</a:t>
          </a:r>
          <a:endParaRPr lang="ru-RU" dirty="0"/>
        </a:p>
      </dgm:t>
    </dgm:pt>
    <dgm:pt modelId="{77B0F9A9-A2D0-4983-8DC6-BA60A15B9153}" type="parTrans" cxnId="{CB08AFB7-46D9-4C09-A350-DA9DEA92E9B9}">
      <dgm:prSet/>
      <dgm:spPr/>
      <dgm:t>
        <a:bodyPr/>
        <a:lstStyle/>
        <a:p>
          <a:endParaRPr lang="ru-RU"/>
        </a:p>
      </dgm:t>
    </dgm:pt>
    <dgm:pt modelId="{FE883C43-6F7B-4336-A8A9-4F42E69F66FA}" type="sibTrans" cxnId="{CB08AFB7-46D9-4C09-A350-DA9DEA92E9B9}">
      <dgm:prSet/>
      <dgm:spPr/>
      <dgm:t>
        <a:bodyPr/>
        <a:lstStyle/>
        <a:p>
          <a:endParaRPr lang="ru-RU"/>
        </a:p>
      </dgm:t>
    </dgm:pt>
    <dgm:pt modelId="{5DF99AE1-A112-49B1-886F-7B2D98407741}">
      <dgm:prSet/>
      <dgm:spPr/>
      <dgm:t>
        <a:bodyPr/>
        <a:lstStyle/>
        <a:p>
          <a:r>
            <a:rPr lang="ru-RU" dirty="0" smtClean="0"/>
            <a:t>Свердловская обл.</a:t>
          </a:r>
          <a:endParaRPr lang="ru-RU" dirty="0"/>
        </a:p>
      </dgm:t>
    </dgm:pt>
    <dgm:pt modelId="{EE7B175D-5BBF-4850-AE8F-E2BE5C8215A1}" type="parTrans" cxnId="{8C4589D9-ABFA-43C2-A20F-92F92C6513DB}">
      <dgm:prSet/>
      <dgm:spPr/>
      <dgm:t>
        <a:bodyPr/>
        <a:lstStyle/>
        <a:p>
          <a:endParaRPr lang="ru-RU"/>
        </a:p>
      </dgm:t>
    </dgm:pt>
    <dgm:pt modelId="{6F1C95BE-3175-4CB7-AC92-9F1822E2F445}" type="sibTrans" cxnId="{8C4589D9-ABFA-43C2-A20F-92F92C6513DB}">
      <dgm:prSet/>
      <dgm:spPr/>
      <dgm:t>
        <a:bodyPr/>
        <a:lstStyle/>
        <a:p>
          <a:endParaRPr lang="ru-RU"/>
        </a:p>
      </dgm:t>
    </dgm:pt>
    <dgm:pt modelId="{14039616-4893-414E-8227-192FE1B9A9D3}">
      <dgm:prSet/>
      <dgm:spPr/>
      <dgm:t>
        <a:bodyPr/>
        <a:lstStyle/>
        <a:p>
          <a:r>
            <a:rPr lang="ru-RU" dirty="0" smtClean="0"/>
            <a:t>Смоленская обл.</a:t>
          </a:r>
          <a:endParaRPr lang="ru-RU" dirty="0"/>
        </a:p>
      </dgm:t>
    </dgm:pt>
    <dgm:pt modelId="{41156597-016E-45C5-8903-596DB986B60A}" type="parTrans" cxnId="{749F9C21-5B46-4C4F-9E2D-C436672EB16A}">
      <dgm:prSet/>
      <dgm:spPr/>
      <dgm:t>
        <a:bodyPr/>
        <a:lstStyle/>
        <a:p>
          <a:endParaRPr lang="ru-RU"/>
        </a:p>
      </dgm:t>
    </dgm:pt>
    <dgm:pt modelId="{E205A1B4-7F42-4021-A1B5-9FA14B1C48D2}" type="sibTrans" cxnId="{749F9C21-5B46-4C4F-9E2D-C436672EB16A}">
      <dgm:prSet/>
      <dgm:spPr/>
      <dgm:t>
        <a:bodyPr/>
        <a:lstStyle/>
        <a:p>
          <a:endParaRPr lang="ru-RU"/>
        </a:p>
      </dgm:t>
    </dgm:pt>
    <dgm:pt modelId="{BF13C601-3154-4AAE-9F2C-A7EB9216BDE9}">
      <dgm:prSet/>
      <dgm:spPr/>
      <dgm:t>
        <a:bodyPr/>
        <a:lstStyle/>
        <a:p>
          <a:r>
            <a:rPr lang="ru-RU" dirty="0" smtClean="0"/>
            <a:t>Ярославская обл.</a:t>
          </a:r>
          <a:endParaRPr lang="ru-RU" dirty="0"/>
        </a:p>
      </dgm:t>
    </dgm:pt>
    <dgm:pt modelId="{D171486D-E275-4812-A734-6D7C4711B6E7}" type="parTrans" cxnId="{F8CB675D-ACE1-459D-8458-449BD3479A40}">
      <dgm:prSet/>
      <dgm:spPr/>
      <dgm:t>
        <a:bodyPr/>
        <a:lstStyle/>
        <a:p>
          <a:endParaRPr lang="ru-RU"/>
        </a:p>
      </dgm:t>
    </dgm:pt>
    <dgm:pt modelId="{6B0B408B-8F8A-40F5-B116-937A2D3FDECB}" type="sibTrans" cxnId="{F8CB675D-ACE1-459D-8458-449BD3479A40}">
      <dgm:prSet/>
      <dgm:spPr/>
      <dgm:t>
        <a:bodyPr/>
        <a:lstStyle/>
        <a:p>
          <a:endParaRPr lang="ru-RU"/>
        </a:p>
      </dgm:t>
    </dgm:pt>
    <dgm:pt modelId="{644786D7-C4AB-4205-A130-B297BEAD5CF2}">
      <dgm:prSet phldrT="[Текст]"/>
      <dgm:spPr/>
      <dgm:t>
        <a:bodyPr/>
        <a:lstStyle/>
        <a:p>
          <a:r>
            <a:rPr lang="ru-RU" dirty="0" smtClean="0"/>
            <a:t>Владимирская обл.</a:t>
          </a:r>
          <a:endParaRPr lang="ru-RU" dirty="0"/>
        </a:p>
      </dgm:t>
    </dgm:pt>
    <dgm:pt modelId="{3474C0BA-54CC-45BC-A019-D0C8659A74FD}" type="sibTrans" cxnId="{E9D0DE13-A5BD-4F8B-8CF1-CB7B8E0725C8}">
      <dgm:prSet/>
      <dgm:spPr/>
      <dgm:t>
        <a:bodyPr/>
        <a:lstStyle/>
        <a:p>
          <a:endParaRPr lang="ru-RU"/>
        </a:p>
      </dgm:t>
    </dgm:pt>
    <dgm:pt modelId="{4544B719-C927-42F1-995D-29C6930B8889}" type="parTrans" cxnId="{E9D0DE13-A5BD-4F8B-8CF1-CB7B8E0725C8}">
      <dgm:prSet/>
      <dgm:spPr/>
      <dgm:t>
        <a:bodyPr/>
        <a:lstStyle/>
        <a:p>
          <a:endParaRPr lang="ru-RU"/>
        </a:p>
      </dgm:t>
    </dgm:pt>
    <dgm:pt modelId="{F14A4CC6-3A60-4D73-B405-14B426AC57E0}" type="pres">
      <dgm:prSet presAssocID="{16808DEA-5A3F-47CD-A4A6-A68CE3F354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DC5E1-A02E-41A3-BD6F-4D17EC110B29}" type="pres">
      <dgm:prSet presAssocID="{F0563D07-53A8-411B-9100-0A5CE57FAAE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5E617-360A-4294-987D-B585026FE89B}" type="pres">
      <dgm:prSet presAssocID="{69813478-CF96-4815-B6D3-38E0AE224F21}" presName="spacer" presStyleCnt="0"/>
      <dgm:spPr/>
      <dgm:t>
        <a:bodyPr/>
        <a:lstStyle/>
        <a:p>
          <a:endParaRPr lang="ru-RU"/>
        </a:p>
      </dgm:t>
    </dgm:pt>
    <dgm:pt modelId="{3B148A4A-4FC0-4D0A-9BF7-03AA4A8B40E0}" type="pres">
      <dgm:prSet presAssocID="{644786D7-C4AB-4205-A130-B297BEAD5C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AB92-7E8C-49B2-83AC-35C7C85DA154}" type="pres">
      <dgm:prSet presAssocID="{3474C0BA-54CC-45BC-A019-D0C8659A74FD}" presName="spacer" presStyleCnt="0"/>
      <dgm:spPr/>
      <dgm:t>
        <a:bodyPr/>
        <a:lstStyle/>
        <a:p>
          <a:endParaRPr lang="ru-RU"/>
        </a:p>
      </dgm:t>
    </dgm:pt>
    <dgm:pt modelId="{7C0F471D-5E66-4979-BA47-FEC75E5ED877}" type="pres">
      <dgm:prSet presAssocID="{A409A9F2-0312-4E01-A070-316263879A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1DB27-DF2A-40CE-A86E-3C78FA18F171}" type="pres">
      <dgm:prSet presAssocID="{FE883C43-6F7B-4336-A8A9-4F42E69F66FA}" presName="spacer" presStyleCnt="0"/>
      <dgm:spPr/>
      <dgm:t>
        <a:bodyPr/>
        <a:lstStyle/>
        <a:p>
          <a:endParaRPr lang="ru-RU"/>
        </a:p>
      </dgm:t>
    </dgm:pt>
    <dgm:pt modelId="{14F4C3B8-0DAA-4584-B88A-1ED7B7575151}" type="pres">
      <dgm:prSet presAssocID="{5DF99AE1-A112-49B1-886F-7B2D984077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CE104-7BCB-4B0F-B7B5-1C54AD7E990B}" type="pres">
      <dgm:prSet presAssocID="{6F1C95BE-3175-4CB7-AC92-9F1822E2F445}" presName="spacer" presStyleCnt="0"/>
      <dgm:spPr/>
      <dgm:t>
        <a:bodyPr/>
        <a:lstStyle/>
        <a:p>
          <a:endParaRPr lang="ru-RU"/>
        </a:p>
      </dgm:t>
    </dgm:pt>
    <dgm:pt modelId="{4DF0A8E5-E07D-4844-B3E6-C3FB8584449C}" type="pres">
      <dgm:prSet presAssocID="{14039616-4893-414E-8227-192FE1B9A9D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2DC03-BBFE-4D4A-B5DB-A84C9733A4CB}" type="pres">
      <dgm:prSet presAssocID="{E205A1B4-7F42-4021-A1B5-9FA14B1C48D2}" presName="spacer" presStyleCnt="0"/>
      <dgm:spPr/>
      <dgm:t>
        <a:bodyPr/>
        <a:lstStyle/>
        <a:p>
          <a:endParaRPr lang="ru-RU"/>
        </a:p>
      </dgm:t>
    </dgm:pt>
    <dgm:pt modelId="{D35A5C7A-F4DE-4DA1-8712-7778F064AF0B}" type="pres">
      <dgm:prSet presAssocID="{BF13C601-3154-4AAE-9F2C-A7EB9216BDE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4543D-AECA-45C8-835C-AA9EE2852B33}" type="presOf" srcId="{A409A9F2-0312-4E01-A070-316263879AD1}" destId="{7C0F471D-5E66-4979-BA47-FEC75E5ED877}" srcOrd="0" destOrd="0" presId="urn:microsoft.com/office/officeart/2005/8/layout/vList2"/>
    <dgm:cxn modelId="{F8CB675D-ACE1-459D-8458-449BD3479A40}" srcId="{16808DEA-5A3F-47CD-A4A6-A68CE3F354B3}" destId="{BF13C601-3154-4AAE-9F2C-A7EB9216BDE9}" srcOrd="5" destOrd="0" parTransId="{D171486D-E275-4812-A734-6D7C4711B6E7}" sibTransId="{6B0B408B-8F8A-40F5-B116-937A2D3FDECB}"/>
    <dgm:cxn modelId="{49BAF190-4DBD-4F99-A033-F89AA705CCF7}" type="presOf" srcId="{644786D7-C4AB-4205-A130-B297BEAD5CF2}" destId="{3B148A4A-4FC0-4D0A-9BF7-03AA4A8B40E0}" srcOrd="0" destOrd="0" presId="urn:microsoft.com/office/officeart/2005/8/layout/vList2"/>
    <dgm:cxn modelId="{749F9C21-5B46-4C4F-9E2D-C436672EB16A}" srcId="{16808DEA-5A3F-47CD-A4A6-A68CE3F354B3}" destId="{14039616-4893-414E-8227-192FE1B9A9D3}" srcOrd="4" destOrd="0" parTransId="{41156597-016E-45C5-8903-596DB986B60A}" sibTransId="{E205A1B4-7F42-4021-A1B5-9FA14B1C48D2}"/>
    <dgm:cxn modelId="{CB08AFB7-46D9-4C09-A350-DA9DEA92E9B9}" srcId="{16808DEA-5A3F-47CD-A4A6-A68CE3F354B3}" destId="{A409A9F2-0312-4E01-A070-316263879AD1}" srcOrd="2" destOrd="0" parTransId="{77B0F9A9-A2D0-4983-8DC6-BA60A15B9153}" sibTransId="{FE883C43-6F7B-4336-A8A9-4F42E69F66FA}"/>
    <dgm:cxn modelId="{EC3327EE-31C0-4D7C-8BD6-9AABBC132939}" type="presOf" srcId="{5DF99AE1-A112-49B1-886F-7B2D98407741}" destId="{14F4C3B8-0DAA-4584-B88A-1ED7B7575151}" srcOrd="0" destOrd="0" presId="urn:microsoft.com/office/officeart/2005/8/layout/vList2"/>
    <dgm:cxn modelId="{2142CFCD-D202-4C41-A984-CC8CA7820F4D}" type="presOf" srcId="{14039616-4893-414E-8227-192FE1B9A9D3}" destId="{4DF0A8E5-E07D-4844-B3E6-C3FB8584449C}" srcOrd="0" destOrd="0" presId="urn:microsoft.com/office/officeart/2005/8/layout/vList2"/>
    <dgm:cxn modelId="{909E8C09-5BC3-4FD8-8A8A-B91D7056EB5A}" type="presOf" srcId="{BF13C601-3154-4AAE-9F2C-A7EB9216BDE9}" destId="{D35A5C7A-F4DE-4DA1-8712-7778F064AF0B}" srcOrd="0" destOrd="0" presId="urn:microsoft.com/office/officeart/2005/8/layout/vList2"/>
    <dgm:cxn modelId="{39B454ED-357A-4C3F-A3C1-090EBC810B5B}" type="presOf" srcId="{16808DEA-5A3F-47CD-A4A6-A68CE3F354B3}" destId="{F14A4CC6-3A60-4D73-B405-14B426AC57E0}" srcOrd="0" destOrd="0" presId="urn:microsoft.com/office/officeart/2005/8/layout/vList2"/>
    <dgm:cxn modelId="{75823CF4-7F86-46E0-A7E5-31CEE02DBA6F}" type="presOf" srcId="{F0563D07-53A8-411B-9100-0A5CE57FAAEF}" destId="{0FFDC5E1-A02E-41A3-BD6F-4D17EC110B29}" srcOrd="0" destOrd="0" presId="urn:microsoft.com/office/officeart/2005/8/layout/vList2"/>
    <dgm:cxn modelId="{8C4589D9-ABFA-43C2-A20F-92F92C6513DB}" srcId="{16808DEA-5A3F-47CD-A4A6-A68CE3F354B3}" destId="{5DF99AE1-A112-49B1-886F-7B2D98407741}" srcOrd="3" destOrd="0" parTransId="{EE7B175D-5BBF-4850-AE8F-E2BE5C8215A1}" sibTransId="{6F1C95BE-3175-4CB7-AC92-9F1822E2F445}"/>
    <dgm:cxn modelId="{E9D0DE13-A5BD-4F8B-8CF1-CB7B8E0725C8}" srcId="{16808DEA-5A3F-47CD-A4A6-A68CE3F354B3}" destId="{644786D7-C4AB-4205-A130-B297BEAD5CF2}" srcOrd="1" destOrd="0" parTransId="{4544B719-C927-42F1-995D-29C6930B8889}" sibTransId="{3474C0BA-54CC-45BC-A019-D0C8659A74FD}"/>
    <dgm:cxn modelId="{5691333B-A4B1-4D0D-A04D-B27445CFB6BA}" srcId="{16808DEA-5A3F-47CD-A4A6-A68CE3F354B3}" destId="{F0563D07-53A8-411B-9100-0A5CE57FAAEF}" srcOrd="0" destOrd="0" parTransId="{1AA73D36-857A-4809-AB18-CEE9E224D103}" sibTransId="{69813478-CF96-4815-B6D3-38E0AE224F21}"/>
    <dgm:cxn modelId="{03BDBB00-8619-46E8-AA02-3137859D9F18}" type="presParOf" srcId="{F14A4CC6-3A60-4D73-B405-14B426AC57E0}" destId="{0FFDC5E1-A02E-41A3-BD6F-4D17EC110B29}" srcOrd="0" destOrd="0" presId="urn:microsoft.com/office/officeart/2005/8/layout/vList2"/>
    <dgm:cxn modelId="{E213F55A-60B8-4117-801F-F5A49F83AA60}" type="presParOf" srcId="{F14A4CC6-3A60-4D73-B405-14B426AC57E0}" destId="{C895E617-360A-4294-987D-B585026FE89B}" srcOrd="1" destOrd="0" presId="urn:microsoft.com/office/officeart/2005/8/layout/vList2"/>
    <dgm:cxn modelId="{531C8447-1F3F-483C-8372-284EA6FB1D16}" type="presParOf" srcId="{F14A4CC6-3A60-4D73-B405-14B426AC57E0}" destId="{3B148A4A-4FC0-4D0A-9BF7-03AA4A8B40E0}" srcOrd="2" destOrd="0" presId="urn:microsoft.com/office/officeart/2005/8/layout/vList2"/>
    <dgm:cxn modelId="{1F4DAECB-EF13-45E4-9094-EB9283619AEC}" type="presParOf" srcId="{F14A4CC6-3A60-4D73-B405-14B426AC57E0}" destId="{77B6AB92-7E8C-49B2-83AC-35C7C85DA154}" srcOrd="3" destOrd="0" presId="urn:microsoft.com/office/officeart/2005/8/layout/vList2"/>
    <dgm:cxn modelId="{7DBF665C-4F21-4AD0-9785-00787CD761BF}" type="presParOf" srcId="{F14A4CC6-3A60-4D73-B405-14B426AC57E0}" destId="{7C0F471D-5E66-4979-BA47-FEC75E5ED877}" srcOrd="4" destOrd="0" presId="urn:microsoft.com/office/officeart/2005/8/layout/vList2"/>
    <dgm:cxn modelId="{47D21FD4-3E6D-484B-8D27-6866125BD3F1}" type="presParOf" srcId="{F14A4CC6-3A60-4D73-B405-14B426AC57E0}" destId="{E971DB27-DF2A-40CE-A86E-3C78FA18F171}" srcOrd="5" destOrd="0" presId="urn:microsoft.com/office/officeart/2005/8/layout/vList2"/>
    <dgm:cxn modelId="{B9422E02-306B-4D1C-8D94-0467077E60A0}" type="presParOf" srcId="{F14A4CC6-3A60-4D73-B405-14B426AC57E0}" destId="{14F4C3B8-0DAA-4584-B88A-1ED7B7575151}" srcOrd="6" destOrd="0" presId="urn:microsoft.com/office/officeart/2005/8/layout/vList2"/>
    <dgm:cxn modelId="{9E7283A3-686C-4331-840B-D2F7EAE17D44}" type="presParOf" srcId="{F14A4CC6-3A60-4D73-B405-14B426AC57E0}" destId="{810CE104-7BCB-4B0F-B7B5-1C54AD7E990B}" srcOrd="7" destOrd="0" presId="urn:microsoft.com/office/officeart/2005/8/layout/vList2"/>
    <dgm:cxn modelId="{464E3B83-7D41-4302-8D86-243B46FF8A77}" type="presParOf" srcId="{F14A4CC6-3A60-4D73-B405-14B426AC57E0}" destId="{4DF0A8E5-E07D-4844-B3E6-C3FB8584449C}" srcOrd="8" destOrd="0" presId="urn:microsoft.com/office/officeart/2005/8/layout/vList2"/>
    <dgm:cxn modelId="{E845D2D4-9A14-41AE-BD6E-10BEEE6F301B}" type="presParOf" srcId="{F14A4CC6-3A60-4D73-B405-14B426AC57E0}" destId="{8532DC03-BBFE-4D4A-B5DB-A84C9733A4CB}" srcOrd="9" destOrd="0" presId="urn:microsoft.com/office/officeart/2005/8/layout/vList2"/>
    <dgm:cxn modelId="{B436C454-29D9-483C-BC12-8D152D2316CD}" type="presParOf" srcId="{F14A4CC6-3A60-4D73-B405-14B426AC57E0}" destId="{D35A5C7A-F4DE-4DA1-8712-7778F064AF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808DEA-5A3F-47CD-A4A6-A68CE3F354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563D07-53A8-411B-9100-0A5CE57FAAEF}">
      <dgm:prSet phldrT="[Текст]"/>
      <dgm:spPr/>
      <dgm:t>
        <a:bodyPr/>
        <a:lstStyle/>
        <a:p>
          <a:r>
            <a:rPr lang="ru-RU" dirty="0" smtClean="0"/>
            <a:t>Красноярский край</a:t>
          </a:r>
          <a:endParaRPr lang="ru-RU" dirty="0"/>
        </a:p>
      </dgm:t>
    </dgm:pt>
    <dgm:pt modelId="{1AA73D36-857A-4809-AB18-CEE9E224D103}" type="parTrans" cxnId="{5691333B-A4B1-4D0D-A04D-B27445CFB6BA}">
      <dgm:prSet/>
      <dgm:spPr/>
      <dgm:t>
        <a:bodyPr/>
        <a:lstStyle/>
        <a:p>
          <a:endParaRPr lang="ru-RU"/>
        </a:p>
      </dgm:t>
    </dgm:pt>
    <dgm:pt modelId="{69813478-CF96-4815-B6D3-38E0AE224F21}" type="sibTrans" cxnId="{5691333B-A4B1-4D0D-A04D-B27445CFB6BA}">
      <dgm:prSet/>
      <dgm:spPr/>
      <dgm:t>
        <a:bodyPr/>
        <a:lstStyle/>
        <a:p>
          <a:endParaRPr lang="ru-RU"/>
        </a:p>
      </dgm:t>
    </dgm:pt>
    <dgm:pt modelId="{644786D7-C4AB-4205-A130-B297BEAD5CF2}">
      <dgm:prSet phldrT="[Текст]"/>
      <dgm:spPr/>
      <dgm:t>
        <a:bodyPr/>
        <a:lstStyle/>
        <a:p>
          <a:r>
            <a:rPr lang="ru-RU" dirty="0" smtClean="0"/>
            <a:t>Республика Татарстан</a:t>
          </a:r>
          <a:endParaRPr lang="ru-RU" dirty="0"/>
        </a:p>
      </dgm:t>
    </dgm:pt>
    <dgm:pt modelId="{4544B719-C927-42F1-995D-29C6930B8889}" type="parTrans" cxnId="{E9D0DE13-A5BD-4F8B-8CF1-CB7B8E0725C8}">
      <dgm:prSet/>
      <dgm:spPr/>
      <dgm:t>
        <a:bodyPr/>
        <a:lstStyle/>
        <a:p>
          <a:endParaRPr lang="ru-RU"/>
        </a:p>
      </dgm:t>
    </dgm:pt>
    <dgm:pt modelId="{3474C0BA-54CC-45BC-A019-D0C8659A74FD}" type="sibTrans" cxnId="{E9D0DE13-A5BD-4F8B-8CF1-CB7B8E0725C8}">
      <dgm:prSet/>
      <dgm:spPr/>
      <dgm:t>
        <a:bodyPr/>
        <a:lstStyle/>
        <a:p>
          <a:endParaRPr lang="ru-RU"/>
        </a:p>
      </dgm:t>
    </dgm:pt>
    <dgm:pt modelId="{A409A9F2-0312-4E01-A070-316263879AD1}">
      <dgm:prSet/>
      <dgm:spPr/>
      <dgm:t>
        <a:bodyPr/>
        <a:lstStyle/>
        <a:p>
          <a:r>
            <a:rPr lang="ru-RU" dirty="0" smtClean="0"/>
            <a:t>Республика Карелия	</a:t>
          </a:r>
          <a:endParaRPr lang="ru-RU" dirty="0"/>
        </a:p>
      </dgm:t>
    </dgm:pt>
    <dgm:pt modelId="{77B0F9A9-A2D0-4983-8DC6-BA60A15B9153}" type="parTrans" cxnId="{CB08AFB7-46D9-4C09-A350-DA9DEA92E9B9}">
      <dgm:prSet/>
      <dgm:spPr/>
      <dgm:t>
        <a:bodyPr/>
        <a:lstStyle/>
        <a:p>
          <a:endParaRPr lang="ru-RU"/>
        </a:p>
      </dgm:t>
    </dgm:pt>
    <dgm:pt modelId="{FE883C43-6F7B-4336-A8A9-4F42E69F66FA}" type="sibTrans" cxnId="{CB08AFB7-46D9-4C09-A350-DA9DEA92E9B9}">
      <dgm:prSet/>
      <dgm:spPr/>
      <dgm:t>
        <a:bodyPr/>
        <a:lstStyle/>
        <a:p>
          <a:endParaRPr lang="ru-RU"/>
        </a:p>
      </dgm:t>
    </dgm:pt>
    <dgm:pt modelId="{5DF99AE1-A112-49B1-886F-7B2D98407741}">
      <dgm:prSet/>
      <dgm:spPr/>
      <dgm:t>
        <a:bodyPr/>
        <a:lstStyle/>
        <a:p>
          <a:r>
            <a:rPr lang="ru-RU" dirty="0" smtClean="0"/>
            <a:t>Республика Марий Эл</a:t>
          </a:r>
          <a:endParaRPr lang="ru-RU" dirty="0"/>
        </a:p>
      </dgm:t>
    </dgm:pt>
    <dgm:pt modelId="{EE7B175D-5BBF-4850-AE8F-E2BE5C8215A1}" type="parTrans" cxnId="{8C4589D9-ABFA-43C2-A20F-92F92C6513DB}">
      <dgm:prSet/>
      <dgm:spPr/>
      <dgm:t>
        <a:bodyPr/>
        <a:lstStyle/>
        <a:p>
          <a:endParaRPr lang="ru-RU"/>
        </a:p>
      </dgm:t>
    </dgm:pt>
    <dgm:pt modelId="{6F1C95BE-3175-4CB7-AC92-9F1822E2F445}" type="sibTrans" cxnId="{8C4589D9-ABFA-43C2-A20F-92F92C6513DB}">
      <dgm:prSet/>
      <dgm:spPr/>
      <dgm:t>
        <a:bodyPr/>
        <a:lstStyle/>
        <a:p>
          <a:endParaRPr lang="ru-RU"/>
        </a:p>
      </dgm:t>
    </dgm:pt>
    <dgm:pt modelId="{14039616-4893-414E-8227-192FE1B9A9D3}">
      <dgm:prSet/>
      <dgm:spPr/>
      <dgm:t>
        <a:bodyPr/>
        <a:lstStyle/>
        <a:p>
          <a:r>
            <a:rPr lang="ru-RU" dirty="0" smtClean="0"/>
            <a:t>Удмуртская Республика</a:t>
          </a:r>
          <a:endParaRPr lang="ru-RU" dirty="0"/>
        </a:p>
      </dgm:t>
    </dgm:pt>
    <dgm:pt modelId="{41156597-016E-45C5-8903-596DB986B60A}" type="parTrans" cxnId="{749F9C21-5B46-4C4F-9E2D-C436672EB16A}">
      <dgm:prSet/>
      <dgm:spPr/>
      <dgm:t>
        <a:bodyPr/>
        <a:lstStyle/>
        <a:p>
          <a:endParaRPr lang="ru-RU"/>
        </a:p>
      </dgm:t>
    </dgm:pt>
    <dgm:pt modelId="{E205A1B4-7F42-4021-A1B5-9FA14B1C48D2}" type="sibTrans" cxnId="{749F9C21-5B46-4C4F-9E2D-C436672EB16A}">
      <dgm:prSet/>
      <dgm:spPr/>
      <dgm:t>
        <a:bodyPr/>
        <a:lstStyle/>
        <a:p>
          <a:endParaRPr lang="ru-RU"/>
        </a:p>
      </dgm:t>
    </dgm:pt>
    <dgm:pt modelId="{BF13C601-3154-4AAE-9F2C-A7EB9216BDE9}">
      <dgm:prSet/>
      <dgm:spPr/>
      <dgm:t>
        <a:bodyPr/>
        <a:lstStyle/>
        <a:p>
          <a:r>
            <a:rPr lang="ru-RU" dirty="0" smtClean="0"/>
            <a:t>Республика Мордовия</a:t>
          </a:r>
          <a:endParaRPr lang="ru-RU" dirty="0"/>
        </a:p>
      </dgm:t>
    </dgm:pt>
    <dgm:pt modelId="{D171486D-E275-4812-A734-6D7C4711B6E7}" type="parTrans" cxnId="{F8CB675D-ACE1-459D-8458-449BD3479A40}">
      <dgm:prSet/>
      <dgm:spPr/>
      <dgm:t>
        <a:bodyPr/>
        <a:lstStyle/>
        <a:p>
          <a:endParaRPr lang="ru-RU"/>
        </a:p>
      </dgm:t>
    </dgm:pt>
    <dgm:pt modelId="{6B0B408B-8F8A-40F5-B116-937A2D3FDECB}" type="sibTrans" cxnId="{F8CB675D-ACE1-459D-8458-449BD3479A40}">
      <dgm:prSet/>
      <dgm:spPr/>
      <dgm:t>
        <a:bodyPr/>
        <a:lstStyle/>
        <a:p>
          <a:endParaRPr lang="ru-RU"/>
        </a:p>
      </dgm:t>
    </dgm:pt>
    <dgm:pt modelId="{F14A4CC6-3A60-4D73-B405-14B426AC57E0}" type="pres">
      <dgm:prSet presAssocID="{16808DEA-5A3F-47CD-A4A6-A68CE3F354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DC5E1-A02E-41A3-BD6F-4D17EC110B29}" type="pres">
      <dgm:prSet presAssocID="{F0563D07-53A8-411B-9100-0A5CE57FAAE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5E617-360A-4294-987D-B585026FE89B}" type="pres">
      <dgm:prSet presAssocID="{69813478-CF96-4815-B6D3-38E0AE224F21}" presName="spacer" presStyleCnt="0"/>
      <dgm:spPr/>
      <dgm:t>
        <a:bodyPr/>
        <a:lstStyle/>
        <a:p>
          <a:endParaRPr lang="ru-RU"/>
        </a:p>
      </dgm:t>
    </dgm:pt>
    <dgm:pt modelId="{3B148A4A-4FC0-4D0A-9BF7-03AA4A8B40E0}" type="pres">
      <dgm:prSet presAssocID="{644786D7-C4AB-4205-A130-B297BEAD5C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6AB92-7E8C-49B2-83AC-35C7C85DA154}" type="pres">
      <dgm:prSet presAssocID="{3474C0BA-54CC-45BC-A019-D0C8659A74FD}" presName="spacer" presStyleCnt="0"/>
      <dgm:spPr/>
      <dgm:t>
        <a:bodyPr/>
        <a:lstStyle/>
        <a:p>
          <a:endParaRPr lang="ru-RU"/>
        </a:p>
      </dgm:t>
    </dgm:pt>
    <dgm:pt modelId="{7C0F471D-5E66-4979-BA47-FEC75E5ED877}" type="pres">
      <dgm:prSet presAssocID="{A409A9F2-0312-4E01-A070-316263879AD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1DB27-DF2A-40CE-A86E-3C78FA18F171}" type="pres">
      <dgm:prSet presAssocID="{FE883C43-6F7B-4336-A8A9-4F42E69F66FA}" presName="spacer" presStyleCnt="0"/>
      <dgm:spPr/>
      <dgm:t>
        <a:bodyPr/>
        <a:lstStyle/>
        <a:p>
          <a:endParaRPr lang="ru-RU"/>
        </a:p>
      </dgm:t>
    </dgm:pt>
    <dgm:pt modelId="{14F4C3B8-0DAA-4584-B88A-1ED7B7575151}" type="pres">
      <dgm:prSet presAssocID="{5DF99AE1-A112-49B1-886F-7B2D9840774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CE104-7BCB-4B0F-B7B5-1C54AD7E990B}" type="pres">
      <dgm:prSet presAssocID="{6F1C95BE-3175-4CB7-AC92-9F1822E2F445}" presName="spacer" presStyleCnt="0"/>
      <dgm:spPr/>
      <dgm:t>
        <a:bodyPr/>
        <a:lstStyle/>
        <a:p>
          <a:endParaRPr lang="ru-RU"/>
        </a:p>
      </dgm:t>
    </dgm:pt>
    <dgm:pt modelId="{4DF0A8E5-E07D-4844-B3E6-C3FB8584449C}" type="pres">
      <dgm:prSet presAssocID="{14039616-4893-414E-8227-192FE1B9A9D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32DC03-BBFE-4D4A-B5DB-A84C9733A4CB}" type="pres">
      <dgm:prSet presAssocID="{E205A1B4-7F42-4021-A1B5-9FA14B1C48D2}" presName="spacer" presStyleCnt="0"/>
      <dgm:spPr/>
      <dgm:t>
        <a:bodyPr/>
        <a:lstStyle/>
        <a:p>
          <a:endParaRPr lang="ru-RU"/>
        </a:p>
      </dgm:t>
    </dgm:pt>
    <dgm:pt modelId="{D35A5C7A-F4DE-4DA1-8712-7778F064AF0B}" type="pres">
      <dgm:prSet presAssocID="{BF13C601-3154-4AAE-9F2C-A7EB9216BDE9}" presName="parentText" presStyleLbl="node1" presStyleIdx="5" presStyleCnt="6" custLinFactNeighborX="-361" custLinFactNeighborY="745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CB675D-ACE1-459D-8458-449BD3479A40}" srcId="{16808DEA-5A3F-47CD-A4A6-A68CE3F354B3}" destId="{BF13C601-3154-4AAE-9F2C-A7EB9216BDE9}" srcOrd="5" destOrd="0" parTransId="{D171486D-E275-4812-A734-6D7C4711B6E7}" sibTransId="{6B0B408B-8F8A-40F5-B116-937A2D3FDECB}"/>
    <dgm:cxn modelId="{96A56D79-ED0F-4AC4-A772-EFAC303DBF04}" type="presOf" srcId="{A409A9F2-0312-4E01-A070-316263879AD1}" destId="{7C0F471D-5E66-4979-BA47-FEC75E5ED877}" srcOrd="0" destOrd="0" presId="urn:microsoft.com/office/officeart/2005/8/layout/vList2"/>
    <dgm:cxn modelId="{749F9C21-5B46-4C4F-9E2D-C436672EB16A}" srcId="{16808DEA-5A3F-47CD-A4A6-A68CE3F354B3}" destId="{14039616-4893-414E-8227-192FE1B9A9D3}" srcOrd="4" destOrd="0" parTransId="{41156597-016E-45C5-8903-596DB986B60A}" sibTransId="{E205A1B4-7F42-4021-A1B5-9FA14B1C48D2}"/>
    <dgm:cxn modelId="{CB08AFB7-46D9-4C09-A350-DA9DEA92E9B9}" srcId="{16808DEA-5A3F-47CD-A4A6-A68CE3F354B3}" destId="{A409A9F2-0312-4E01-A070-316263879AD1}" srcOrd="2" destOrd="0" parTransId="{77B0F9A9-A2D0-4983-8DC6-BA60A15B9153}" sibTransId="{FE883C43-6F7B-4336-A8A9-4F42E69F66FA}"/>
    <dgm:cxn modelId="{BE5BD935-7183-4F8E-A8DA-554447F53368}" type="presOf" srcId="{16808DEA-5A3F-47CD-A4A6-A68CE3F354B3}" destId="{F14A4CC6-3A60-4D73-B405-14B426AC57E0}" srcOrd="0" destOrd="0" presId="urn:microsoft.com/office/officeart/2005/8/layout/vList2"/>
    <dgm:cxn modelId="{F1961463-D64F-4C25-9B19-EF8DD6789CE4}" type="presOf" srcId="{14039616-4893-414E-8227-192FE1B9A9D3}" destId="{4DF0A8E5-E07D-4844-B3E6-C3FB8584449C}" srcOrd="0" destOrd="0" presId="urn:microsoft.com/office/officeart/2005/8/layout/vList2"/>
    <dgm:cxn modelId="{8C4589D9-ABFA-43C2-A20F-92F92C6513DB}" srcId="{16808DEA-5A3F-47CD-A4A6-A68CE3F354B3}" destId="{5DF99AE1-A112-49B1-886F-7B2D98407741}" srcOrd="3" destOrd="0" parTransId="{EE7B175D-5BBF-4850-AE8F-E2BE5C8215A1}" sibTransId="{6F1C95BE-3175-4CB7-AC92-9F1822E2F445}"/>
    <dgm:cxn modelId="{E9D0DE13-A5BD-4F8B-8CF1-CB7B8E0725C8}" srcId="{16808DEA-5A3F-47CD-A4A6-A68CE3F354B3}" destId="{644786D7-C4AB-4205-A130-B297BEAD5CF2}" srcOrd="1" destOrd="0" parTransId="{4544B719-C927-42F1-995D-29C6930B8889}" sibTransId="{3474C0BA-54CC-45BC-A019-D0C8659A74FD}"/>
    <dgm:cxn modelId="{AE656F7E-8198-4A96-ACCC-9107BB886690}" type="presOf" srcId="{F0563D07-53A8-411B-9100-0A5CE57FAAEF}" destId="{0FFDC5E1-A02E-41A3-BD6F-4D17EC110B29}" srcOrd="0" destOrd="0" presId="urn:microsoft.com/office/officeart/2005/8/layout/vList2"/>
    <dgm:cxn modelId="{A6392C87-39DA-415C-B813-F1C763B6F4FA}" type="presOf" srcId="{644786D7-C4AB-4205-A130-B297BEAD5CF2}" destId="{3B148A4A-4FC0-4D0A-9BF7-03AA4A8B40E0}" srcOrd="0" destOrd="0" presId="urn:microsoft.com/office/officeart/2005/8/layout/vList2"/>
    <dgm:cxn modelId="{54EBCA2B-95B9-4990-B976-8D6565EAD839}" type="presOf" srcId="{5DF99AE1-A112-49B1-886F-7B2D98407741}" destId="{14F4C3B8-0DAA-4584-B88A-1ED7B7575151}" srcOrd="0" destOrd="0" presId="urn:microsoft.com/office/officeart/2005/8/layout/vList2"/>
    <dgm:cxn modelId="{C11593CD-A76E-4D98-B582-F06A017FF26C}" type="presOf" srcId="{BF13C601-3154-4AAE-9F2C-A7EB9216BDE9}" destId="{D35A5C7A-F4DE-4DA1-8712-7778F064AF0B}" srcOrd="0" destOrd="0" presId="urn:microsoft.com/office/officeart/2005/8/layout/vList2"/>
    <dgm:cxn modelId="{5691333B-A4B1-4D0D-A04D-B27445CFB6BA}" srcId="{16808DEA-5A3F-47CD-A4A6-A68CE3F354B3}" destId="{F0563D07-53A8-411B-9100-0A5CE57FAAEF}" srcOrd="0" destOrd="0" parTransId="{1AA73D36-857A-4809-AB18-CEE9E224D103}" sibTransId="{69813478-CF96-4815-B6D3-38E0AE224F21}"/>
    <dgm:cxn modelId="{F0FDE9B2-123D-4E22-9E73-73BCEAD95D32}" type="presParOf" srcId="{F14A4CC6-3A60-4D73-B405-14B426AC57E0}" destId="{0FFDC5E1-A02E-41A3-BD6F-4D17EC110B29}" srcOrd="0" destOrd="0" presId="urn:microsoft.com/office/officeart/2005/8/layout/vList2"/>
    <dgm:cxn modelId="{938772CA-7B27-4060-B4F6-7E4E28DFFCA4}" type="presParOf" srcId="{F14A4CC6-3A60-4D73-B405-14B426AC57E0}" destId="{C895E617-360A-4294-987D-B585026FE89B}" srcOrd="1" destOrd="0" presId="urn:microsoft.com/office/officeart/2005/8/layout/vList2"/>
    <dgm:cxn modelId="{80F66DF6-1266-4D24-A00C-22C514DFE230}" type="presParOf" srcId="{F14A4CC6-3A60-4D73-B405-14B426AC57E0}" destId="{3B148A4A-4FC0-4D0A-9BF7-03AA4A8B40E0}" srcOrd="2" destOrd="0" presId="urn:microsoft.com/office/officeart/2005/8/layout/vList2"/>
    <dgm:cxn modelId="{E9CB30D7-EC3C-4ABA-B2DA-924023C7E58B}" type="presParOf" srcId="{F14A4CC6-3A60-4D73-B405-14B426AC57E0}" destId="{77B6AB92-7E8C-49B2-83AC-35C7C85DA154}" srcOrd="3" destOrd="0" presId="urn:microsoft.com/office/officeart/2005/8/layout/vList2"/>
    <dgm:cxn modelId="{0DB87924-DB84-4305-A420-19CB4C9A268A}" type="presParOf" srcId="{F14A4CC6-3A60-4D73-B405-14B426AC57E0}" destId="{7C0F471D-5E66-4979-BA47-FEC75E5ED877}" srcOrd="4" destOrd="0" presId="urn:microsoft.com/office/officeart/2005/8/layout/vList2"/>
    <dgm:cxn modelId="{342F8FCB-40A2-456E-9C22-0795B457DEC2}" type="presParOf" srcId="{F14A4CC6-3A60-4D73-B405-14B426AC57E0}" destId="{E971DB27-DF2A-40CE-A86E-3C78FA18F171}" srcOrd="5" destOrd="0" presId="urn:microsoft.com/office/officeart/2005/8/layout/vList2"/>
    <dgm:cxn modelId="{64618949-F67C-4BA4-B5F2-643E0B88B933}" type="presParOf" srcId="{F14A4CC6-3A60-4D73-B405-14B426AC57E0}" destId="{14F4C3B8-0DAA-4584-B88A-1ED7B7575151}" srcOrd="6" destOrd="0" presId="urn:microsoft.com/office/officeart/2005/8/layout/vList2"/>
    <dgm:cxn modelId="{B74C65D7-493D-4094-BBE9-7EA4B73983F6}" type="presParOf" srcId="{F14A4CC6-3A60-4D73-B405-14B426AC57E0}" destId="{810CE104-7BCB-4B0F-B7B5-1C54AD7E990B}" srcOrd="7" destOrd="0" presId="urn:microsoft.com/office/officeart/2005/8/layout/vList2"/>
    <dgm:cxn modelId="{EDC385AF-4FE8-4F9A-A170-2B319670318C}" type="presParOf" srcId="{F14A4CC6-3A60-4D73-B405-14B426AC57E0}" destId="{4DF0A8E5-E07D-4844-B3E6-C3FB8584449C}" srcOrd="8" destOrd="0" presId="urn:microsoft.com/office/officeart/2005/8/layout/vList2"/>
    <dgm:cxn modelId="{2C33B330-4EEA-4B81-B943-DD395ECF2485}" type="presParOf" srcId="{F14A4CC6-3A60-4D73-B405-14B426AC57E0}" destId="{8532DC03-BBFE-4D4A-B5DB-A84C9733A4CB}" srcOrd="9" destOrd="0" presId="urn:microsoft.com/office/officeart/2005/8/layout/vList2"/>
    <dgm:cxn modelId="{220DB549-037A-403D-9089-4EEF82205C33}" type="presParOf" srcId="{F14A4CC6-3A60-4D73-B405-14B426AC57E0}" destId="{D35A5C7A-F4DE-4DA1-8712-7778F064AF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4283E5-2D4D-4B93-A78B-0D64E610029A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2" csCatId="colorful" phldr="1"/>
      <dgm:spPr/>
    </dgm:pt>
    <dgm:pt modelId="{395BB72C-139B-4212-8952-3318FA8E4F7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Повышение квалификации работников образования в условиях внедрения ГТО</a:t>
          </a:r>
          <a:endParaRPr lang="ru-RU" dirty="0"/>
        </a:p>
      </dgm:t>
    </dgm:pt>
    <dgm:pt modelId="{ADC911C2-7AFF-45BC-9664-64D75EE2E5C6}" type="parTrans" cxnId="{28C7E665-73DE-4CB0-A739-69A0D6F8CEAA}">
      <dgm:prSet/>
      <dgm:spPr/>
      <dgm:t>
        <a:bodyPr/>
        <a:lstStyle/>
        <a:p>
          <a:endParaRPr lang="ru-RU"/>
        </a:p>
      </dgm:t>
    </dgm:pt>
    <dgm:pt modelId="{4DB22096-0225-4CBD-B554-52CFB3C61EA8}" type="sibTrans" cxnId="{28C7E665-73DE-4CB0-A739-69A0D6F8CEAA}">
      <dgm:prSet/>
      <dgm:spPr/>
      <dgm:t>
        <a:bodyPr/>
        <a:lstStyle/>
        <a:p>
          <a:endParaRPr lang="ru-RU"/>
        </a:p>
      </dgm:t>
    </dgm:pt>
    <dgm:pt modelId="{F781BE93-99B2-476A-8B07-9515780A405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Круглые столы по внедрению Комплекса ГТО в период проведения «Президентских спортивных игр» и «Президентских состязаний»</a:t>
          </a:r>
          <a:endParaRPr lang="ru-RU" dirty="0"/>
        </a:p>
      </dgm:t>
    </dgm:pt>
    <dgm:pt modelId="{E29AB516-B502-4686-A970-31E3AE92B234}" type="parTrans" cxnId="{08F543CF-6C53-45BA-9264-4F66697A63A4}">
      <dgm:prSet/>
      <dgm:spPr/>
      <dgm:t>
        <a:bodyPr/>
        <a:lstStyle/>
        <a:p>
          <a:endParaRPr lang="ru-RU"/>
        </a:p>
      </dgm:t>
    </dgm:pt>
    <dgm:pt modelId="{26F59BD8-14D4-4943-AAF3-0E60CCC27881}" type="sibTrans" cxnId="{08F543CF-6C53-45BA-9264-4F66697A63A4}">
      <dgm:prSet/>
      <dgm:spPr/>
      <dgm:t>
        <a:bodyPr/>
        <a:lstStyle/>
        <a:p>
          <a:endParaRPr lang="ru-RU"/>
        </a:p>
      </dgm:t>
    </dgm:pt>
    <dgm:pt modelId="{9FC5C4D6-B4FC-459F-9116-7C8D4B186065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Внедрение дополнительных образовательных программ, ориентированных на запросы детей с ограниченными возможностями здоровья</a:t>
          </a:r>
          <a:endParaRPr lang="ru-RU" b="1" dirty="0">
            <a:latin typeface="Times New Roman" pitchFamily="18" charset="0"/>
            <a:ea typeface="Microsoft YaHei" pitchFamily="34" charset="-122"/>
            <a:cs typeface="Times New Roman" pitchFamily="18" charset="0"/>
          </a:endParaRPr>
        </a:p>
      </dgm:t>
    </dgm:pt>
    <dgm:pt modelId="{24574697-1E16-4702-81E4-08F1DA545D3B}" type="parTrans" cxnId="{995436D0-318D-4305-A695-3A5A8857A0E0}">
      <dgm:prSet/>
      <dgm:spPr/>
      <dgm:t>
        <a:bodyPr/>
        <a:lstStyle/>
        <a:p>
          <a:endParaRPr lang="ru-RU"/>
        </a:p>
      </dgm:t>
    </dgm:pt>
    <dgm:pt modelId="{4EBA8EFC-0827-4CA6-9B73-721B41410A55}" type="sibTrans" cxnId="{995436D0-318D-4305-A695-3A5A8857A0E0}">
      <dgm:prSet/>
      <dgm:spPr/>
      <dgm:t>
        <a:bodyPr/>
        <a:lstStyle/>
        <a:p>
          <a:endParaRPr lang="ru-RU"/>
        </a:p>
      </dgm:t>
    </dgm:pt>
    <dgm:pt modelId="{99BA8BB2-E608-42AC-B5C8-B687C86BC15C}" type="pres">
      <dgm:prSet presAssocID="{D84283E5-2D4D-4B93-A78B-0D64E610029A}" presName="linearFlow" presStyleCnt="0">
        <dgm:presLayoutVars>
          <dgm:dir/>
          <dgm:resizeHandles val="exact"/>
        </dgm:presLayoutVars>
      </dgm:prSet>
      <dgm:spPr/>
    </dgm:pt>
    <dgm:pt modelId="{BC7F431E-6F29-481E-B8FC-358979331726}" type="pres">
      <dgm:prSet presAssocID="{395BB72C-139B-4212-8952-3318FA8E4F70}" presName="comp" presStyleCnt="0"/>
      <dgm:spPr/>
    </dgm:pt>
    <dgm:pt modelId="{42D6BBF9-CEC1-4627-89D6-B92F31EFDD12}" type="pres">
      <dgm:prSet presAssocID="{395BB72C-139B-4212-8952-3318FA8E4F7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12F360-29F5-46E1-8E12-D7043ED7A85F}" type="pres">
      <dgm:prSet presAssocID="{395BB72C-139B-4212-8952-3318FA8E4F70}" presName="rect1" presStyleLbl="ln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8000" r="-28000"/>
          </a:stretch>
        </a:blipFill>
      </dgm:spPr>
    </dgm:pt>
    <dgm:pt modelId="{A007A922-FA39-4D93-AA9C-655FDF72BE44}" type="pres">
      <dgm:prSet presAssocID="{4DB22096-0225-4CBD-B554-52CFB3C61EA8}" presName="sibTrans" presStyleCnt="0"/>
      <dgm:spPr/>
    </dgm:pt>
    <dgm:pt modelId="{CC9A242C-19A8-4574-8599-029A335E1F5F}" type="pres">
      <dgm:prSet presAssocID="{9FC5C4D6-B4FC-459F-9116-7C8D4B186065}" presName="comp" presStyleCnt="0"/>
      <dgm:spPr/>
    </dgm:pt>
    <dgm:pt modelId="{55813AF3-C7D5-44AF-85B7-6C437214AB27}" type="pres">
      <dgm:prSet presAssocID="{9FC5C4D6-B4FC-459F-9116-7C8D4B186065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B54AF-3E61-46D0-A00A-E3C6BB4FFBA8}" type="pres">
      <dgm:prSet presAssocID="{9FC5C4D6-B4FC-459F-9116-7C8D4B186065}" presName="rect1" presStyleLbl="ln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6000" r="-26000"/>
          </a:stretch>
        </a:blipFill>
      </dgm:spPr>
    </dgm:pt>
    <dgm:pt modelId="{4618C8BF-D9E8-436D-A297-BCA8503AB828}" type="pres">
      <dgm:prSet presAssocID="{4EBA8EFC-0827-4CA6-9B73-721B41410A55}" presName="sibTrans" presStyleCnt="0"/>
      <dgm:spPr/>
    </dgm:pt>
    <dgm:pt modelId="{97603BC8-A2B1-4C38-A5AD-E8BE015A66E6}" type="pres">
      <dgm:prSet presAssocID="{F781BE93-99B2-476A-8B07-9515780A4057}" presName="comp" presStyleCnt="0"/>
      <dgm:spPr/>
    </dgm:pt>
    <dgm:pt modelId="{C660A5A6-88FD-46AD-8E43-BE07CB5334A6}" type="pres">
      <dgm:prSet presAssocID="{F781BE93-99B2-476A-8B07-9515780A4057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E7867-3F80-4020-8E97-610B1C922C0F}" type="pres">
      <dgm:prSet presAssocID="{F781BE93-99B2-476A-8B07-9515780A4057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08F543CF-6C53-45BA-9264-4F66697A63A4}" srcId="{D84283E5-2D4D-4B93-A78B-0D64E610029A}" destId="{F781BE93-99B2-476A-8B07-9515780A4057}" srcOrd="2" destOrd="0" parTransId="{E29AB516-B502-4686-A970-31E3AE92B234}" sibTransId="{26F59BD8-14D4-4943-AAF3-0E60CCC27881}"/>
    <dgm:cxn modelId="{A6F1F5FD-463B-477B-9105-56B481219E89}" type="presOf" srcId="{9FC5C4D6-B4FC-459F-9116-7C8D4B186065}" destId="{55813AF3-C7D5-44AF-85B7-6C437214AB27}" srcOrd="0" destOrd="0" presId="urn:microsoft.com/office/officeart/2008/layout/AlternatingPictureBlocks"/>
    <dgm:cxn modelId="{28C7E665-73DE-4CB0-A739-69A0D6F8CEAA}" srcId="{D84283E5-2D4D-4B93-A78B-0D64E610029A}" destId="{395BB72C-139B-4212-8952-3318FA8E4F70}" srcOrd="0" destOrd="0" parTransId="{ADC911C2-7AFF-45BC-9664-64D75EE2E5C6}" sibTransId="{4DB22096-0225-4CBD-B554-52CFB3C61EA8}"/>
    <dgm:cxn modelId="{80A24622-9F27-4DC9-A02B-DFC9B9E07C70}" type="presOf" srcId="{D84283E5-2D4D-4B93-A78B-0D64E610029A}" destId="{99BA8BB2-E608-42AC-B5C8-B687C86BC15C}" srcOrd="0" destOrd="0" presId="urn:microsoft.com/office/officeart/2008/layout/AlternatingPictureBlocks"/>
    <dgm:cxn modelId="{62AF3586-D589-489E-8875-B20EAF70DC40}" type="presOf" srcId="{F781BE93-99B2-476A-8B07-9515780A4057}" destId="{C660A5A6-88FD-46AD-8E43-BE07CB5334A6}" srcOrd="0" destOrd="0" presId="urn:microsoft.com/office/officeart/2008/layout/AlternatingPictureBlocks"/>
    <dgm:cxn modelId="{995436D0-318D-4305-A695-3A5A8857A0E0}" srcId="{D84283E5-2D4D-4B93-A78B-0D64E610029A}" destId="{9FC5C4D6-B4FC-459F-9116-7C8D4B186065}" srcOrd="1" destOrd="0" parTransId="{24574697-1E16-4702-81E4-08F1DA545D3B}" sibTransId="{4EBA8EFC-0827-4CA6-9B73-721B41410A55}"/>
    <dgm:cxn modelId="{B544778B-8D25-4C8D-BDCA-F5CF5E3A06DE}" type="presOf" srcId="{395BB72C-139B-4212-8952-3318FA8E4F70}" destId="{42D6BBF9-CEC1-4627-89D6-B92F31EFDD12}" srcOrd="0" destOrd="0" presId="urn:microsoft.com/office/officeart/2008/layout/AlternatingPictureBlocks"/>
    <dgm:cxn modelId="{314B17C7-C4CF-46AC-B62B-B7435EDC18A6}" type="presParOf" srcId="{99BA8BB2-E608-42AC-B5C8-B687C86BC15C}" destId="{BC7F431E-6F29-481E-B8FC-358979331726}" srcOrd="0" destOrd="0" presId="urn:microsoft.com/office/officeart/2008/layout/AlternatingPictureBlocks"/>
    <dgm:cxn modelId="{BFEB1175-3A7B-4FE4-A01A-240A28EBF65D}" type="presParOf" srcId="{BC7F431E-6F29-481E-B8FC-358979331726}" destId="{42D6BBF9-CEC1-4627-89D6-B92F31EFDD12}" srcOrd="0" destOrd="0" presId="urn:microsoft.com/office/officeart/2008/layout/AlternatingPictureBlocks"/>
    <dgm:cxn modelId="{566EDF71-278C-4833-9D80-93B1775CF6FB}" type="presParOf" srcId="{BC7F431E-6F29-481E-B8FC-358979331726}" destId="{A612F360-29F5-46E1-8E12-D7043ED7A85F}" srcOrd="1" destOrd="0" presId="urn:microsoft.com/office/officeart/2008/layout/AlternatingPictureBlocks"/>
    <dgm:cxn modelId="{65C921A5-49E0-4B9E-8893-467595366770}" type="presParOf" srcId="{99BA8BB2-E608-42AC-B5C8-B687C86BC15C}" destId="{A007A922-FA39-4D93-AA9C-655FDF72BE44}" srcOrd="1" destOrd="0" presId="urn:microsoft.com/office/officeart/2008/layout/AlternatingPictureBlocks"/>
    <dgm:cxn modelId="{4C0836C4-B510-4B01-999C-02598B895076}" type="presParOf" srcId="{99BA8BB2-E608-42AC-B5C8-B687C86BC15C}" destId="{CC9A242C-19A8-4574-8599-029A335E1F5F}" srcOrd="2" destOrd="0" presId="urn:microsoft.com/office/officeart/2008/layout/AlternatingPictureBlocks"/>
    <dgm:cxn modelId="{052758BC-1AAF-4811-A995-13FB52BA5DDD}" type="presParOf" srcId="{CC9A242C-19A8-4574-8599-029A335E1F5F}" destId="{55813AF3-C7D5-44AF-85B7-6C437214AB27}" srcOrd="0" destOrd="0" presId="urn:microsoft.com/office/officeart/2008/layout/AlternatingPictureBlocks"/>
    <dgm:cxn modelId="{5D61B86B-3590-455B-9CB5-8C4E14411919}" type="presParOf" srcId="{CC9A242C-19A8-4574-8599-029A335E1F5F}" destId="{01DB54AF-3E61-46D0-A00A-E3C6BB4FFBA8}" srcOrd="1" destOrd="0" presId="urn:microsoft.com/office/officeart/2008/layout/AlternatingPictureBlocks"/>
    <dgm:cxn modelId="{37073772-39E1-4584-8D40-5936D0A2CDD3}" type="presParOf" srcId="{99BA8BB2-E608-42AC-B5C8-B687C86BC15C}" destId="{4618C8BF-D9E8-436D-A297-BCA8503AB828}" srcOrd="3" destOrd="0" presId="urn:microsoft.com/office/officeart/2008/layout/AlternatingPictureBlocks"/>
    <dgm:cxn modelId="{42B50B3D-7A24-4524-B17D-6D6A6DC52488}" type="presParOf" srcId="{99BA8BB2-E608-42AC-B5C8-B687C86BC15C}" destId="{97603BC8-A2B1-4C38-A5AD-E8BE015A66E6}" srcOrd="4" destOrd="0" presId="urn:microsoft.com/office/officeart/2008/layout/AlternatingPictureBlocks"/>
    <dgm:cxn modelId="{BB4D8A35-6FE2-4978-8DC7-EC718B6991A6}" type="presParOf" srcId="{97603BC8-A2B1-4C38-A5AD-E8BE015A66E6}" destId="{C660A5A6-88FD-46AD-8E43-BE07CB5334A6}" srcOrd="0" destOrd="0" presId="urn:microsoft.com/office/officeart/2008/layout/AlternatingPictureBlocks"/>
    <dgm:cxn modelId="{B89A4C4A-39CB-4E1B-9C87-FA3465BC3247}" type="presParOf" srcId="{97603BC8-A2B1-4C38-A5AD-E8BE015A66E6}" destId="{EE1E7867-3F80-4020-8E97-610B1C922C0F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2412E8-25D4-45EB-8A34-FAB3BA80CD3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4BEACC-3FEC-473A-ABAB-0B5DA6BE0A58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</a:rPr>
            <a:t>Письмо </a:t>
          </a:r>
          <a:r>
            <a:rPr lang="ru-RU" b="0" dirty="0" err="1" smtClean="0">
              <a:solidFill>
                <a:schemeClr val="tx1"/>
              </a:solidFill>
            </a:rPr>
            <a:t>Минобрнауки</a:t>
          </a:r>
          <a:r>
            <a:rPr lang="ru-RU" b="0" dirty="0" smtClean="0">
              <a:solidFill>
                <a:schemeClr val="tx1"/>
              </a:solidFill>
            </a:rPr>
            <a:t> России </a:t>
          </a:r>
          <a:br>
            <a:rPr lang="ru-RU" b="0" dirty="0" smtClean="0">
              <a:solidFill>
                <a:schemeClr val="tx1"/>
              </a:solidFill>
            </a:rPr>
          </a:br>
          <a:r>
            <a:rPr lang="ru-RU" b="0" dirty="0" smtClean="0">
              <a:solidFill>
                <a:schemeClr val="tx1"/>
              </a:solidFill>
            </a:rPr>
            <a:t>№ 09- 2067 «О направлении </a:t>
          </a:r>
          <a:r>
            <a:rPr lang="ru-RU" b="1" dirty="0" smtClean="0">
              <a:solidFill>
                <a:schemeClr val="tx1"/>
              </a:solidFill>
            </a:rPr>
            <a:t>методических рекомендаций </a:t>
          </a:r>
          <a:r>
            <a:rPr lang="ru-RU" b="0" dirty="0" smtClean="0">
              <a:solidFill>
                <a:schemeClr val="tx1"/>
              </a:solidFill>
            </a:rPr>
            <a:t>по поддержке педагогических работников, студентов образовательных организаций высшего образования и волонтеров, связанной с поэтапным внедрением Комплекса»</a:t>
          </a:r>
          <a:endParaRPr lang="ru-RU" b="0" dirty="0">
            <a:solidFill>
              <a:schemeClr val="tx1"/>
            </a:solidFill>
          </a:endParaRPr>
        </a:p>
      </dgm:t>
    </dgm:pt>
    <dgm:pt modelId="{18FDF995-3C57-401C-878D-B32437CA7EA7}" type="parTrans" cxnId="{E5B20DB0-9260-4B43-8EF4-15597ACBA95C}">
      <dgm:prSet/>
      <dgm:spPr/>
      <dgm:t>
        <a:bodyPr/>
        <a:lstStyle/>
        <a:p>
          <a:endParaRPr lang="ru-RU"/>
        </a:p>
      </dgm:t>
    </dgm:pt>
    <dgm:pt modelId="{196247AE-766A-4503-B630-B30D8F518DD0}" type="sibTrans" cxnId="{E5B20DB0-9260-4B43-8EF4-15597ACBA95C}">
      <dgm:prSet/>
      <dgm:spPr/>
      <dgm:t>
        <a:bodyPr/>
        <a:lstStyle/>
        <a:p>
          <a:endParaRPr lang="ru-RU"/>
        </a:p>
      </dgm:t>
    </dgm:pt>
    <dgm:pt modelId="{6BE14ADA-44E0-41DF-AA3C-6255AD17F359}">
      <dgm:prSet/>
      <dgm:spPr/>
      <dgm:t>
        <a:bodyPr/>
        <a:lstStyle/>
        <a:p>
          <a:r>
            <a:rPr lang="en-US" b="0" dirty="0" smtClean="0">
              <a:latin typeface="Cambria" pitchFamily="18" charset="0"/>
              <a:cs typeface="Arial" pitchFamily="34" charset="0"/>
            </a:rPr>
            <a:t>IV</a:t>
          </a:r>
          <a:r>
            <a:rPr lang="ru-RU" b="0" dirty="0" smtClean="0">
              <a:latin typeface="Cambria" pitchFamily="18" charset="0"/>
              <a:cs typeface="Arial" pitchFamily="34" charset="0"/>
            </a:rPr>
            <a:t> Международный  </a:t>
          </a:r>
          <a:r>
            <a:rPr lang="ru-RU" b="1" dirty="0" smtClean="0">
              <a:latin typeface="Cambria" pitchFamily="18" charset="0"/>
              <a:cs typeface="Arial" pitchFamily="34" charset="0"/>
            </a:rPr>
            <a:t>Конгресс учителей физической культуры </a:t>
          </a:r>
          <a:r>
            <a:rPr lang="ru-RU" b="0" dirty="0" smtClean="0">
              <a:latin typeface="Cambria" pitchFamily="18" charset="0"/>
              <a:cs typeface="Arial" pitchFamily="34" charset="0"/>
            </a:rPr>
            <a:t>- Петрозаводск, </a:t>
          </a:r>
          <a:br>
            <a:rPr lang="ru-RU" b="0" dirty="0" smtClean="0">
              <a:latin typeface="Cambria" pitchFamily="18" charset="0"/>
              <a:cs typeface="Arial" pitchFamily="34" charset="0"/>
            </a:rPr>
          </a:br>
          <a:r>
            <a:rPr lang="ru-RU" b="0" dirty="0" smtClean="0">
              <a:latin typeface="Cambria" pitchFamily="18" charset="0"/>
              <a:cs typeface="Arial" pitchFamily="34" charset="0"/>
            </a:rPr>
            <a:t>2014 г.</a:t>
          </a:r>
        </a:p>
        <a:p>
          <a:r>
            <a:rPr lang="ru-RU" b="0" dirty="0" smtClean="0">
              <a:latin typeface="Cambria" pitchFamily="18" charset="0"/>
              <a:cs typeface="Arial" pitchFamily="34" charset="0"/>
            </a:rPr>
            <a:t>2015 г. </a:t>
          </a:r>
          <a:r>
            <a:rPr lang="en-US" b="0" dirty="0" smtClean="0">
              <a:latin typeface="Cambria" pitchFamily="18" charset="0"/>
              <a:cs typeface="Arial" pitchFamily="34" charset="0"/>
            </a:rPr>
            <a:t>V </a:t>
          </a:r>
          <a:r>
            <a:rPr lang="ru-RU" b="0" dirty="0" smtClean="0">
              <a:latin typeface="Cambria" pitchFamily="18" charset="0"/>
              <a:cs typeface="Arial" pitchFamily="34" charset="0"/>
            </a:rPr>
            <a:t>Международный </a:t>
          </a:r>
          <a:r>
            <a:rPr lang="ru-RU" b="1" dirty="0" smtClean="0">
              <a:latin typeface="Cambria" pitchFamily="18" charset="0"/>
              <a:cs typeface="Arial" pitchFamily="34" charset="0"/>
            </a:rPr>
            <a:t>Конгресс учителей физической культуры</a:t>
          </a:r>
          <a:endParaRPr lang="ru-RU" b="1" dirty="0"/>
        </a:p>
      </dgm:t>
    </dgm:pt>
    <dgm:pt modelId="{61A62659-A707-4054-A13E-3A1E8EEB5702}" type="parTrans" cxnId="{B05730EB-148F-4971-BEC1-6630C525F115}">
      <dgm:prSet/>
      <dgm:spPr/>
      <dgm:t>
        <a:bodyPr/>
        <a:lstStyle/>
        <a:p>
          <a:endParaRPr lang="ru-RU"/>
        </a:p>
      </dgm:t>
    </dgm:pt>
    <dgm:pt modelId="{34D00824-944C-4433-8B89-921572683A80}" type="sibTrans" cxnId="{B05730EB-148F-4971-BEC1-6630C525F115}">
      <dgm:prSet/>
      <dgm:spPr/>
      <dgm:t>
        <a:bodyPr/>
        <a:lstStyle/>
        <a:p>
          <a:endParaRPr lang="ru-RU"/>
        </a:p>
      </dgm:t>
    </dgm:pt>
    <dgm:pt modelId="{1339FF9A-CE07-48DE-A9B1-687B78038A44}">
      <dgm:prSet/>
      <dgm:spPr/>
      <dgm:t>
        <a:bodyPr/>
        <a:lstStyle/>
        <a:p>
          <a:r>
            <a:rPr lang="ru-RU" b="0" dirty="0" smtClean="0">
              <a:latin typeface="Cambria" pitchFamily="18" charset="0"/>
              <a:cs typeface="Arial" pitchFamily="34" charset="0"/>
            </a:rPr>
            <a:t>Международная </a:t>
          </a:r>
          <a:r>
            <a:rPr lang="ru-RU" b="1" dirty="0" smtClean="0">
              <a:latin typeface="Cambria" pitchFamily="18" charset="0"/>
              <a:cs typeface="Arial" pitchFamily="34" charset="0"/>
            </a:rPr>
            <a:t>конференция по формированию здорового образа жизни</a:t>
          </a:r>
          <a:r>
            <a:rPr lang="ru-RU" b="0" dirty="0" smtClean="0">
              <a:latin typeface="Cambria" pitchFamily="18" charset="0"/>
              <a:cs typeface="Arial" pitchFamily="34" charset="0"/>
            </a:rPr>
            <a:t>  Тамбов, 2014 г.</a:t>
          </a:r>
          <a:endParaRPr lang="ru-RU" b="0" dirty="0">
            <a:latin typeface="Cambria" pitchFamily="18" charset="0"/>
            <a:cs typeface="Arial" pitchFamily="34" charset="0"/>
          </a:endParaRPr>
        </a:p>
      </dgm:t>
    </dgm:pt>
    <dgm:pt modelId="{B6050FF2-8FA9-466E-B7EF-3C7156F50396}" type="parTrans" cxnId="{96E897C8-2745-4183-9ABD-363368A3AF9C}">
      <dgm:prSet/>
      <dgm:spPr/>
      <dgm:t>
        <a:bodyPr/>
        <a:lstStyle/>
        <a:p>
          <a:endParaRPr lang="ru-RU"/>
        </a:p>
      </dgm:t>
    </dgm:pt>
    <dgm:pt modelId="{CB5E6ABD-C912-4651-B0ED-C08762A42FCC}" type="sibTrans" cxnId="{96E897C8-2745-4183-9ABD-363368A3AF9C}">
      <dgm:prSet/>
      <dgm:spPr/>
      <dgm:t>
        <a:bodyPr/>
        <a:lstStyle/>
        <a:p>
          <a:endParaRPr lang="ru-RU"/>
        </a:p>
      </dgm:t>
    </dgm:pt>
    <dgm:pt modelId="{E59A6BDF-F814-4C7A-9C65-2258E516121B}">
      <dgm:prSet/>
      <dgm:spPr/>
      <dgm:t>
        <a:bodyPr/>
        <a:lstStyle/>
        <a:p>
          <a:r>
            <a:rPr lang="ru-RU" b="0" dirty="0" smtClean="0">
              <a:latin typeface="Cambria" pitchFamily="18" charset="0"/>
              <a:cs typeface="Arial" pitchFamily="34" charset="0"/>
            </a:rPr>
            <a:t>Обсуждение Комплекса ГТО на </a:t>
          </a:r>
          <a:r>
            <a:rPr lang="ru-RU" b="1" dirty="0" smtClean="0">
              <a:latin typeface="Cambria" pitchFamily="18" charset="0"/>
              <a:cs typeface="Arial" pitchFamily="34" charset="0"/>
            </a:rPr>
            <a:t>августовских педагогических совещаниях</a:t>
          </a:r>
          <a:endParaRPr lang="ru-RU" b="1" dirty="0"/>
        </a:p>
      </dgm:t>
    </dgm:pt>
    <dgm:pt modelId="{EFB07C6B-514A-4828-9787-558F0FEE59C9}" type="parTrans" cxnId="{32E37059-8C96-4EEF-928A-A10C99F5A0BA}">
      <dgm:prSet/>
      <dgm:spPr/>
      <dgm:t>
        <a:bodyPr/>
        <a:lstStyle/>
        <a:p>
          <a:endParaRPr lang="ru-RU"/>
        </a:p>
      </dgm:t>
    </dgm:pt>
    <dgm:pt modelId="{87190696-6E4E-42CB-8C54-8348A12E0EF7}" type="sibTrans" cxnId="{32E37059-8C96-4EEF-928A-A10C99F5A0BA}">
      <dgm:prSet/>
      <dgm:spPr/>
      <dgm:t>
        <a:bodyPr/>
        <a:lstStyle/>
        <a:p>
          <a:endParaRPr lang="ru-RU"/>
        </a:p>
      </dgm:t>
    </dgm:pt>
    <dgm:pt modelId="{3F8B68FF-4D70-4F9B-8A21-255D401571AF}" type="pres">
      <dgm:prSet presAssocID="{482412E8-25D4-45EB-8A34-FAB3BA80CD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A42D1-11F7-4E7E-9E8A-20199158FAF8}" type="pres">
      <dgm:prSet presAssocID="{D14BEACC-3FEC-473A-ABAB-0B5DA6BE0A58}" presName="composite" presStyleCnt="0"/>
      <dgm:spPr/>
    </dgm:pt>
    <dgm:pt modelId="{DACB9CBB-7358-4B37-84B9-47788316CFE0}" type="pres">
      <dgm:prSet presAssocID="{D14BEACC-3FEC-473A-ABAB-0B5DA6BE0A58}" presName="rect1" presStyleLbl="trAlignAcc1" presStyleIdx="0" presStyleCnt="4" custScaleY="20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6CAD3-D8EE-4118-BACD-4A66929A8297}" type="pres">
      <dgm:prSet presAssocID="{D14BEACC-3FEC-473A-ABAB-0B5DA6BE0A58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3000" r="-63000"/>
          </a:stretch>
        </a:blipFill>
      </dgm:spPr>
    </dgm:pt>
    <dgm:pt modelId="{90BE3BF3-15DD-486D-B4D1-9458289B312F}" type="pres">
      <dgm:prSet presAssocID="{196247AE-766A-4503-B630-B30D8F518DD0}" presName="sibTrans" presStyleCnt="0"/>
      <dgm:spPr/>
    </dgm:pt>
    <dgm:pt modelId="{33EF1B6A-6454-4DB0-A191-AE24176A17C8}" type="pres">
      <dgm:prSet presAssocID="{6BE14ADA-44E0-41DF-AA3C-6255AD17F359}" presName="composite" presStyleCnt="0"/>
      <dgm:spPr/>
    </dgm:pt>
    <dgm:pt modelId="{BF0F057C-E2F2-4165-8A07-FC489DCE4C90}" type="pres">
      <dgm:prSet presAssocID="{6BE14ADA-44E0-41DF-AA3C-6255AD17F359}" presName="rect1" presStyleLbl="trAlignAcc1" presStyleIdx="1" presStyleCnt="4" custScaleY="139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5BA32-7329-4A41-9554-79E7911B202B}" type="pres">
      <dgm:prSet presAssocID="{6BE14ADA-44E0-41DF-AA3C-6255AD17F359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FF14058D-A595-459C-85CC-47FC40834237}" type="pres">
      <dgm:prSet presAssocID="{34D00824-944C-4433-8B89-921572683A80}" presName="sibTrans" presStyleCnt="0"/>
      <dgm:spPr/>
    </dgm:pt>
    <dgm:pt modelId="{0E27B994-8A78-45C3-8223-AD9B426F1544}" type="pres">
      <dgm:prSet presAssocID="{1339FF9A-CE07-48DE-A9B1-687B78038A44}" presName="composite" presStyleCnt="0"/>
      <dgm:spPr/>
    </dgm:pt>
    <dgm:pt modelId="{5E37D347-74BF-4F6A-9B01-99FE230B6162}" type="pres">
      <dgm:prSet presAssocID="{1339FF9A-CE07-48DE-A9B1-687B78038A44}" presName="rect1" presStyleLbl="trAlignAcc1" presStyleIdx="2" presStyleCnt="4" custScaleY="131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B6391-B3A1-40E8-A251-47E6478322E8}" type="pres">
      <dgm:prSet presAssocID="{1339FF9A-CE07-48DE-A9B1-687B78038A44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8000" r="-68000"/>
          </a:stretch>
        </a:blipFill>
      </dgm:spPr>
    </dgm:pt>
    <dgm:pt modelId="{2E68C2A2-6C62-4818-A24B-AE1FB7DF9E35}" type="pres">
      <dgm:prSet presAssocID="{CB5E6ABD-C912-4651-B0ED-C08762A42FCC}" presName="sibTrans" presStyleCnt="0"/>
      <dgm:spPr/>
    </dgm:pt>
    <dgm:pt modelId="{FC773E9E-348C-4E1F-930A-9B37861E667A}" type="pres">
      <dgm:prSet presAssocID="{E59A6BDF-F814-4C7A-9C65-2258E516121B}" presName="composite" presStyleCnt="0"/>
      <dgm:spPr/>
    </dgm:pt>
    <dgm:pt modelId="{6B6F17CC-6E20-4640-B124-8269CCEE7F56}" type="pres">
      <dgm:prSet presAssocID="{E59A6BDF-F814-4C7A-9C65-2258E516121B}" presName="rect1" presStyleLbl="trAlignAcc1" presStyleIdx="3" presStyleCnt="4" custScaleY="142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184C6-91A6-4D6D-B12D-D650E5852D3C}" type="pres">
      <dgm:prSet presAssocID="{E59A6BDF-F814-4C7A-9C65-2258E516121B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ru-RU"/>
        </a:p>
      </dgm:t>
    </dgm:pt>
  </dgm:ptLst>
  <dgm:cxnLst>
    <dgm:cxn modelId="{32E37059-8C96-4EEF-928A-A10C99F5A0BA}" srcId="{482412E8-25D4-45EB-8A34-FAB3BA80CD3B}" destId="{E59A6BDF-F814-4C7A-9C65-2258E516121B}" srcOrd="3" destOrd="0" parTransId="{EFB07C6B-514A-4828-9787-558F0FEE59C9}" sibTransId="{87190696-6E4E-42CB-8C54-8348A12E0EF7}"/>
    <dgm:cxn modelId="{B05730EB-148F-4971-BEC1-6630C525F115}" srcId="{482412E8-25D4-45EB-8A34-FAB3BA80CD3B}" destId="{6BE14ADA-44E0-41DF-AA3C-6255AD17F359}" srcOrd="1" destOrd="0" parTransId="{61A62659-A707-4054-A13E-3A1E8EEB5702}" sibTransId="{34D00824-944C-4433-8B89-921572683A80}"/>
    <dgm:cxn modelId="{96E897C8-2745-4183-9ABD-363368A3AF9C}" srcId="{482412E8-25D4-45EB-8A34-FAB3BA80CD3B}" destId="{1339FF9A-CE07-48DE-A9B1-687B78038A44}" srcOrd="2" destOrd="0" parTransId="{B6050FF2-8FA9-466E-B7EF-3C7156F50396}" sibTransId="{CB5E6ABD-C912-4651-B0ED-C08762A42FCC}"/>
    <dgm:cxn modelId="{0F2E2B1B-37C9-4614-85BD-CD1557A80F86}" type="presOf" srcId="{E59A6BDF-F814-4C7A-9C65-2258E516121B}" destId="{6B6F17CC-6E20-4640-B124-8269CCEE7F56}" srcOrd="0" destOrd="0" presId="urn:microsoft.com/office/officeart/2008/layout/PictureStrips"/>
    <dgm:cxn modelId="{8BD738CB-0AD1-42BF-BFB6-8704BD414540}" type="presOf" srcId="{482412E8-25D4-45EB-8A34-FAB3BA80CD3B}" destId="{3F8B68FF-4D70-4F9B-8A21-255D401571AF}" srcOrd="0" destOrd="0" presId="urn:microsoft.com/office/officeart/2008/layout/PictureStrips"/>
    <dgm:cxn modelId="{E1B072C6-C55F-45FE-BE93-DB5D8635AE47}" type="presOf" srcId="{6BE14ADA-44E0-41DF-AA3C-6255AD17F359}" destId="{BF0F057C-E2F2-4165-8A07-FC489DCE4C90}" srcOrd="0" destOrd="0" presId="urn:microsoft.com/office/officeart/2008/layout/PictureStrips"/>
    <dgm:cxn modelId="{678FFB31-3457-45C4-94D5-F216765FB4DA}" type="presOf" srcId="{1339FF9A-CE07-48DE-A9B1-687B78038A44}" destId="{5E37D347-74BF-4F6A-9B01-99FE230B6162}" srcOrd="0" destOrd="0" presId="urn:microsoft.com/office/officeart/2008/layout/PictureStrips"/>
    <dgm:cxn modelId="{29894951-CD7B-4765-846C-00E73D34FAB2}" type="presOf" srcId="{D14BEACC-3FEC-473A-ABAB-0B5DA6BE0A58}" destId="{DACB9CBB-7358-4B37-84B9-47788316CFE0}" srcOrd="0" destOrd="0" presId="urn:microsoft.com/office/officeart/2008/layout/PictureStrips"/>
    <dgm:cxn modelId="{E5B20DB0-9260-4B43-8EF4-15597ACBA95C}" srcId="{482412E8-25D4-45EB-8A34-FAB3BA80CD3B}" destId="{D14BEACC-3FEC-473A-ABAB-0B5DA6BE0A58}" srcOrd="0" destOrd="0" parTransId="{18FDF995-3C57-401C-878D-B32437CA7EA7}" sibTransId="{196247AE-766A-4503-B630-B30D8F518DD0}"/>
    <dgm:cxn modelId="{C040C8A8-F734-4021-BF22-5BD682C2D2A8}" type="presParOf" srcId="{3F8B68FF-4D70-4F9B-8A21-255D401571AF}" destId="{CBFA42D1-11F7-4E7E-9E8A-20199158FAF8}" srcOrd="0" destOrd="0" presId="urn:microsoft.com/office/officeart/2008/layout/PictureStrips"/>
    <dgm:cxn modelId="{4E15A4C1-3003-4817-A726-480EBD9B789C}" type="presParOf" srcId="{CBFA42D1-11F7-4E7E-9E8A-20199158FAF8}" destId="{DACB9CBB-7358-4B37-84B9-47788316CFE0}" srcOrd="0" destOrd="0" presId="urn:microsoft.com/office/officeart/2008/layout/PictureStrips"/>
    <dgm:cxn modelId="{B4D494E1-D124-45EE-8C0A-DDB56D1B5381}" type="presParOf" srcId="{CBFA42D1-11F7-4E7E-9E8A-20199158FAF8}" destId="{8016CAD3-D8EE-4118-BACD-4A66929A8297}" srcOrd="1" destOrd="0" presId="urn:microsoft.com/office/officeart/2008/layout/PictureStrips"/>
    <dgm:cxn modelId="{8339B3FA-C329-4F30-9D70-FFC7EA8E81DC}" type="presParOf" srcId="{3F8B68FF-4D70-4F9B-8A21-255D401571AF}" destId="{90BE3BF3-15DD-486D-B4D1-9458289B312F}" srcOrd="1" destOrd="0" presId="urn:microsoft.com/office/officeart/2008/layout/PictureStrips"/>
    <dgm:cxn modelId="{AA4CE224-07FA-457E-B3AE-15FC5D351B6E}" type="presParOf" srcId="{3F8B68FF-4D70-4F9B-8A21-255D401571AF}" destId="{33EF1B6A-6454-4DB0-A191-AE24176A17C8}" srcOrd="2" destOrd="0" presId="urn:microsoft.com/office/officeart/2008/layout/PictureStrips"/>
    <dgm:cxn modelId="{E49E259D-98A3-49DC-966D-F3E7335E7195}" type="presParOf" srcId="{33EF1B6A-6454-4DB0-A191-AE24176A17C8}" destId="{BF0F057C-E2F2-4165-8A07-FC489DCE4C90}" srcOrd="0" destOrd="0" presId="urn:microsoft.com/office/officeart/2008/layout/PictureStrips"/>
    <dgm:cxn modelId="{B1AF1B7E-D68A-4929-8394-57F132C89F5D}" type="presParOf" srcId="{33EF1B6A-6454-4DB0-A191-AE24176A17C8}" destId="{F9C5BA32-7329-4A41-9554-79E7911B202B}" srcOrd="1" destOrd="0" presId="urn:microsoft.com/office/officeart/2008/layout/PictureStrips"/>
    <dgm:cxn modelId="{C6CDE200-3B49-41C1-BD62-F1E61BF43A1B}" type="presParOf" srcId="{3F8B68FF-4D70-4F9B-8A21-255D401571AF}" destId="{FF14058D-A595-459C-85CC-47FC40834237}" srcOrd="3" destOrd="0" presId="urn:microsoft.com/office/officeart/2008/layout/PictureStrips"/>
    <dgm:cxn modelId="{1FB16F22-62EC-4750-A537-161002CBBDEF}" type="presParOf" srcId="{3F8B68FF-4D70-4F9B-8A21-255D401571AF}" destId="{0E27B994-8A78-45C3-8223-AD9B426F1544}" srcOrd="4" destOrd="0" presId="urn:microsoft.com/office/officeart/2008/layout/PictureStrips"/>
    <dgm:cxn modelId="{5165CE0C-BFED-4668-93A2-1A9A10EEBAC1}" type="presParOf" srcId="{0E27B994-8A78-45C3-8223-AD9B426F1544}" destId="{5E37D347-74BF-4F6A-9B01-99FE230B6162}" srcOrd="0" destOrd="0" presId="urn:microsoft.com/office/officeart/2008/layout/PictureStrips"/>
    <dgm:cxn modelId="{1F63259A-A54A-4B2B-BE84-98C71313E0D1}" type="presParOf" srcId="{0E27B994-8A78-45C3-8223-AD9B426F1544}" destId="{994B6391-B3A1-40E8-A251-47E6478322E8}" srcOrd="1" destOrd="0" presId="urn:microsoft.com/office/officeart/2008/layout/PictureStrips"/>
    <dgm:cxn modelId="{2650423C-09F5-467B-A149-B87C4B09D1F8}" type="presParOf" srcId="{3F8B68FF-4D70-4F9B-8A21-255D401571AF}" destId="{2E68C2A2-6C62-4818-A24B-AE1FB7DF9E35}" srcOrd="5" destOrd="0" presId="urn:microsoft.com/office/officeart/2008/layout/PictureStrips"/>
    <dgm:cxn modelId="{7EF82891-41A9-4F5C-BAEB-45C83AD72A9A}" type="presParOf" srcId="{3F8B68FF-4D70-4F9B-8A21-255D401571AF}" destId="{FC773E9E-348C-4E1F-930A-9B37861E667A}" srcOrd="6" destOrd="0" presId="urn:microsoft.com/office/officeart/2008/layout/PictureStrips"/>
    <dgm:cxn modelId="{46A9BD97-C070-4D5A-A859-BF4823784158}" type="presParOf" srcId="{FC773E9E-348C-4E1F-930A-9B37861E667A}" destId="{6B6F17CC-6E20-4640-B124-8269CCEE7F56}" srcOrd="0" destOrd="0" presId="urn:microsoft.com/office/officeart/2008/layout/PictureStrips"/>
    <dgm:cxn modelId="{85AEB9BD-0A32-42FA-A570-F95AFA4E3D5E}" type="presParOf" srcId="{FC773E9E-348C-4E1F-930A-9B37861E667A}" destId="{886184C6-91A6-4D6D-B12D-D650E5852D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68AC00-3857-4160-98FB-1237C8C2FD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298F3D3-8D9C-44E8-A97D-ED517CE4D3C7}">
      <dgm:prSet phldrT="[Текст]" custT="1"/>
      <dgm:spPr/>
      <dgm:t>
        <a:bodyPr/>
        <a:lstStyle/>
        <a:p>
          <a:r>
            <a:rPr lang="ru-RU" sz="1900" b="1" dirty="0" smtClean="0">
              <a:latin typeface="Cambria" pitchFamily="18" charset="0"/>
              <a:cs typeface="Arial" pitchFamily="34" charset="0"/>
            </a:rPr>
            <a:t>Всероссийский конкурс «Олимпиада начинается в школе»;</a:t>
          </a:r>
        </a:p>
        <a:p>
          <a:r>
            <a:rPr lang="ru-RU" sz="1900" b="1" dirty="0" smtClean="0">
              <a:latin typeface="Cambria" pitchFamily="18" charset="0"/>
              <a:cs typeface="Arial" pitchFamily="34" charset="0"/>
            </a:rPr>
            <a:t>Всероссийский смотр-конкурс образовательных организаций СПО и ВО на лучшую организацию физкультурно-спортивной работы</a:t>
          </a:r>
          <a:endParaRPr lang="ru-RU" sz="1900" b="1" dirty="0"/>
        </a:p>
      </dgm:t>
    </dgm:pt>
    <dgm:pt modelId="{9F31BBC3-2D21-4840-A5EB-E486ECA8A5B1}" type="parTrans" cxnId="{821D8094-47E9-4F12-92C9-69395D61B7B7}">
      <dgm:prSet/>
      <dgm:spPr/>
      <dgm:t>
        <a:bodyPr/>
        <a:lstStyle/>
        <a:p>
          <a:endParaRPr lang="ru-RU" sz="1900" b="1"/>
        </a:p>
      </dgm:t>
    </dgm:pt>
    <dgm:pt modelId="{6C7BDE28-FEBF-4E08-BAE0-2844667E0769}" type="sibTrans" cxnId="{821D8094-47E9-4F12-92C9-69395D61B7B7}">
      <dgm:prSet/>
      <dgm:spPr/>
      <dgm:t>
        <a:bodyPr/>
        <a:lstStyle/>
        <a:p>
          <a:endParaRPr lang="ru-RU" sz="1900" b="1"/>
        </a:p>
      </dgm:t>
    </dgm:pt>
    <dgm:pt modelId="{D0D9BFF8-C658-4034-8DFB-3152D0404325}">
      <dgm:prSet phldrT="[Текст]" custT="1"/>
      <dgm:spPr/>
      <dgm:t>
        <a:bodyPr/>
        <a:lstStyle/>
        <a:p>
          <a:r>
            <a:rPr lang="ru-RU" sz="1900" b="1" dirty="0" smtClean="0">
              <a:latin typeface="Cambria" pitchFamily="18" charset="0"/>
              <a:cs typeface="Arial" pitchFamily="34" charset="0"/>
            </a:rPr>
            <a:t>Зимний и летний фестиваль Всероссийского физкультурно-спортивного комплекса «Готов к труду и обороне» среди обучающихся</a:t>
          </a:r>
          <a:endParaRPr lang="ru-RU" sz="1900" b="1" dirty="0">
            <a:latin typeface="Cambria" pitchFamily="18" charset="0"/>
            <a:cs typeface="Arial" pitchFamily="34" charset="0"/>
          </a:endParaRPr>
        </a:p>
      </dgm:t>
    </dgm:pt>
    <dgm:pt modelId="{C47AB856-74F6-4168-89C7-5806425A9E89}" type="parTrans" cxnId="{92063CAF-FBB8-4B89-83CC-9CEBA340CE76}">
      <dgm:prSet/>
      <dgm:spPr/>
      <dgm:t>
        <a:bodyPr/>
        <a:lstStyle/>
        <a:p>
          <a:endParaRPr lang="ru-RU" sz="1900" b="1"/>
        </a:p>
      </dgm:t>
    </dgm:pt>
    <dgm:pt modelId="{369480FD-E976-40EF-A12E-5E361654B63E}" type="sibTrans" cxnId="{92063CAF-FBB8-4B89-83CC-9CEBA340CE76}">
      <dgm:prSet/>
      <dgm:spPr/>
      <dgm:t>
        <a:bodyPr/>
        <a:lstStyle/>
        <a:p>
          <a:endParaRPr lang="ru-RU" sz="1900" b="1"/>
        </a:p>
      </dgm:t>
    </dgm:pt>
    <dgm:pt modelId="{48430427-069B-43DC-A47E-FFEC980C605D}">
      <dgm:prSet custT="1"/>
      <dgm:spPr/>
      <dgm:t>
        <a:bodyPr/>
        <a:lstStyle/>
        <a:p>
          <a:r>
            <a:rPr lang="en-US" sz="1900" b="1" dirty="0" smtClean="0"/>
            <a:t>V </a:t>
          </a:r>
          <a:r>
            <a:rPr lang="ru-RU" sz="1900" b="1" dirty="0" smtClean="0"/>
            <a:t>фестиваль студенческого спорта среди федеральных университетов</a:t>
          </a:r>
          <a:endParaRPr lang="ru-RU" sz="1900" b="1" dirty="0"/>
        </a:p>
      </dgm:t>
    </dgm:pt>
    <dgm:pt modelId="{0FD21437-135D-45A4-8858-109ADF420217}" type="parTrans" cxnId="{59BFD6D2-04F7-457E-A188-B906DC1EBF53}">
      <dgm:prSet/>
      <dgm:spPr/>
      <dgm:t>
        <a:bodyPr/>
        <a:lstStyle/>
        <a:p>
          <a:endParaRPr lang="ru-RU" sz="1900" b="1"/>
        </a:p>
      </dgm:t>
    </dgm:pt>
    <dgm:pt modelId="{7DABD8F8-B5C5-4637-8E7F-4846650CF0FF}" type="sibTrans" cxnId="{59BFD6D2-04F7-457E-A188-B906DC1EBF53}">
      <dgm:prSet/>
      <dgm:spPr/>
      <dgm:t>
        <a:bodyPr/>
        <a:lstStyle/>
        <a:p>
          <a:endParaRPr lang="ru-RU" sz="1900" b="1"/>
        </a:p>
      </dgm:t>
    </dgm:pt>
    <dgm:pt modelId="{C36F4B48-B960-42CE-A073-1BD53E7E6432}">
      <dgm:prSet custT="1"/>
      <dgm:spPr/>
      <dgm:t>
        <a:bodyPr/>
        <a:lstStyle/>
        <a:p>
          <a:r>
            <a:rPr lang="ru-RU" sz="1900" b="1" dirty="0" smtClean="0"/>
            <a:t>Всероссийский урок «Готов к труду и обороне!» в общеобразовательных организациях</a:t>
          </a:r>
          <a:endParaRPr lang="ru-RU" sz="1900" b="1" dirty="0"/>
        </a:p>
      </dgm:t>
    </dgm:pt>
    <dgm:pt modelId="{D9B24CA0-B6E4-462B-8940-42A53552083C}" type="parTrans" cxnId="{851330BC-C341-4E98-A314-CF843FAEEC42}">
      <dgm:prSet/>
      <dgm:spPr/>
      <dgm:t>
        <a:bodyPr/>
        <a:lstStyle/>
        <a:p>
          <a:endParaRPr lang="ru-RU" sz="1900" b="1"/>
        </a:p>
      </dgm:t>
    </dgm:pt>
    <dgm:pt modelId="{77DF1EA7-2563-40C8-93BD-26B1AF997BD6}" type="sibTrans" cxnId="{851330BC-C341-4E98-A314-CF843FAEEC42}">
      <dgm:prSet/>
      <dgm:spPr/>
      <dgm:t>
        <a:bodyPr/>
        <a:lstStyle/>
        <a:p>
          <a:endParaRPr lang="ru-RU" sz="1900" b="1"/>
        </a:p>
      </dgm:t>
    </dgm:pt>
    <dgm:pt modelId="{36131B60-4769-40B0-AAE4-20FF7DCBD89C}">
      <dgm:prSet custT="1"/>
      <dgm:spPr/>
      <dgm:t>
        <a:bodyPr/>
        <a:lstStyle/>
        <a:p>
          <a:r>
            <a:rPr lang="ru-RU" sz="1900" b="1" dirty="0" smtClean="0"/>
            <a:t>Президентские состязания и Президентские спортивные игры школьников </a:t>
          </a:r>
          <a:endParaRPr lang="ru-RU" sz="1900" b="1" dirty="0"/>
        </a:p>
      </dgm:t>
    </dgm:pt>
    <dgm:pt modelId="{66C94F8A-6090-4514-879E-87295C1478AA}" type="parTrans" cxnId="{378C65C3-6E71-4CE5-806E-A5D34FA5D99C}">
      <dgm:prSet/>
      <dgm:spPr/>
      <dgm:t>
        <a:bodyPr/>
        <a:lstStyle/>
        <a:p>
          <a:endParaRPr lang="ru-RU" sz="1900" b="1"/>
        </a:p>
      </dgm:t>
    </dgm:pt>
    <dgm:pt modelId="{5102AF22-B414-41F2-8EBB-0533C14FA841}" type="sibTrans" cxnId="{378C65C3-6E71-4CE5-806E-A5D34FA5D99C}">
      <dgm:prSet/>
      <dgm:spPr/>
      <dgm:t>
        <a:bodyPr/>
        <a:lstStyle/>
        <a:p>
          <a:endParaRPr lang="ru-RU" sz="1900" b="1"/>
        </a:p>
      </dgm:t>
    </dgm:pt>
    <dgm:pt modelId="{404F94C1-3C39-40A5-9114-F6D790D6980B}" type="pres">
      <dgm:prSet presAssocID="{6768AC00-3857-4160-98FB-1237C8C2FD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871630-8425-4A45-8E83-0633220DD1A6}" type="pres">
      <dgm:prSet presAssocID="{8298F3D3-8D9C-44E8-A97D-ED517CE4D3C7}" presName="parentText" presStyleLbl="node1" presStyleIdx="0" presStyleCnt="5" custScaleY="1232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A00F1-E017-4CD7-85F1-51A0F73FB801}" type="pres">
      <dgm:prSet presAssocID="{6C7BDE28-FEBF-4E08-BAE0-2844667E0769}" presName="spacer" presStyleCnt="0"/>
      <dgm:spPr/>
    </dgm:pt>
    <dgm:pt modelId="{AEA4728D-30CA-41A1-82E6-4856447D4A7E}" type="pres">
      <dgm:prSet presAssocID="{D0D9BFF8-C658-4034-8DFB-3152D04043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C7144-1A3D-4ADD-9835-B50D847DE96A}" type="pres">
      <dgm:prSet presAssocID="{369480FD-E976-40EF-A12E-5E361654B63E}" presName="spacer" presStyleCnt="0"/>
      <dgm:spPr/>
    </dgm:pt>
    <dgm:pt modelId="{2F758FE7-6167-4FC5-A4DA-7127B3F15121}" type="pres">
      <dgm:prSet presAssocID="{48430427-069B-43DC-A47E-FFEC980C605D}" presName="parentText" presStyleLbl="node1" presStyleIdx="2" presStyleCnt="5" custScaleY="74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A8D6-ACA5-4937-9DA3-85F884A6CD02}" type="pres">
      <dgm:prSet presAssocID="{7DABD8F8-B5C5-4637-8E7F-4846650CF0FF}" presName="spacer" presStyleCnt="0"/>
      <dgm:spPr/>
    </dgm:pt>
    <dgm:pt modelId="{3CFB0FCF-CF47-4C63-A9BF-1A53F4B9DF58}" type="pres">
      <dgm:prSet presAssocID="{C36F4B48-B960-42CE-A073-1BD53E7E6432}" presName="parentText" presStyleLbl="node1" presStyleIdx="3" presStyleCnt="5" custScaleY="693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EAE92-E2EE-4A39-B5BB-EFDB145EE3B0}" type="pres">
      <dgm:prSet presAssocID="{77DF1EA7-2563-40C8-93BD-26B1AF997BD6}" presName="spacer" presStyleCnt="0"/>
      <dgm:spPr/>
    </dgm:pt>
    <dgm:pt modelId="{2AF4E3A9-D4BA-46D3-900B-B6DEF79FD091}" type="pres">
      <dgm:prSet presAssocID="{36131B60-4769-40B0-AAE4-20FF7DCBD8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8C65C3-6E71-4CE5-806E-A5D34FA5D99C}" srcId="{6768AC00-3857-4160-98FB-1237C8C2FDC4}" destId="{36131B60-4769-40B0-AAE4-20FF7DCBD89C}" srcOrd="4" destOrd="0" parTransId="{66C94F8A-6090-4514-879E-87295C1478AA}" sibTransId="{5102AF22-B414-41F2-8EBB-0533C14FA841}"/>
    <dgm:cxn modelId="{851330BC-C341-4E98-A314-CF843FAEEC42}" srcId="{6768AC00-3857-4160-98FB-1237C8C2FDC4}" destId="{C36F4B48-B960-42CE-A073-1BD53E7E6432}" srcOrd="3" destOrd="0" parTransId="{D9B24CA0-B6E4-462B-8940-42A53552083C}" sibTransId="{77DF1EA7-2563-40C8-93BD-26B1AF997BD6}"/>
    <dgm:cxn modelId="{821D8094-47E9-4F12-92C9-69395D61B7B7}" srcId="{6768AC00-3857-4160-98FB-1237C8C2FDC4}" destId="{8298F3D3-8D9C-44E8-A97D-ED517CE4D3C7}" srcOrd="0" destOrd="0" parTransId="{9F31BBC3-2D21-4840-A5EB-E486ECA8A5B1}" sibTransId="{6C7BDE28-FEBF-4E08-BAE0-2844667E0769}"/>
    <dgm:cxn modelId="{E758E3E3-B97D-489B-9E92-863103F398E7}" type="presOf" srcId="{8298F3D3-8D9C-44E8-A97D-ED517CE4D3C7}" destId="{D2871630-8425-4A45-8E83-0633220DD1A6}" srcOrd="0" destOrd="0" presId="urn:microsoft.com/office/officeart/2005/8/layout/vList2"/>
    <dgm:cxn modelId="{92063CAF-FBB8-4B89-83CC-9CEBA340CE76}" srcId="{6768AC00-3857-4160-98FB-1237C8C2FDC4}" destId="{D0D9BFF8-C658-4034-8DFB-3152D0404325}" srcOrd="1" destOrd="0" parTransId="{C47AB856-74F6-4168-89C7-5806425A9E89}" sibTransId="{369480FD-E976-40EF-A12E-5E361654B63E}"/>
    <dgm:cxn modelId="{994D5B82-2847-4436-9FE6-9FA19FE8A05C}" type="presOf" srcId="{36131B60-4769-40B0-AAE4-20FF7DCBD89C}" destId="{2AF4E3A9-D4BA-46D3-900B-B6DEF79FD091}" srcOrd="0" destOrd="0" presId="urn:microsoft.com/office/officeart/2005/8/layout/vList2"/>
    <dgm:cxn modelId="{59BFD6D2-04F7-457E-A188-B906DC1EBF53}" srcId="{6768AC00-3857-4160-98FB-1237C8C2FDC4}" destId="{48430427-069B-43DC-A47E-FFEC980C605D}" srcOrd="2" destOrd="0" parTransId="{0FD21437-135D-45A4-8858-109ADF420217}" sibTransId="{7DABD8F8-B5C5-4637-8E7F-4846650CF0FF}"/>
    <dgm:cxn modelId="{D244D035-BC33-41F9-A592-79EE6CED4A28}" type="presOf" srcId="{6768AC00-3857-4160-98FB-1237C8C2FDC4}" destId="{404F94C1-3C39-40A5-9114-F6D790D6980B}" srcOrd="0" destOrd="0" presId="urn:microsoft.com/office/officeart/2005/8/layout/vList2"/>
    <dgm:cxn modelId="{6F7DE005-7053-4912-98DF-159976C20105}" type="presOf" srcId="{48430427-069B-43DC-A47E-FFEC980C605D}" destId="{2F758FE7-6167-4FC5-A4DA-7127B3F15121}" srcOrd="0" destOrd="0" presId="urn:microsoft.com/office/officeart/2005/8/layout/vList2"/>
    <dgm:cxn modelId="{9063DDD1-80CE-4C75-9C01-13601F8DEA8E}" type="presOf" srcId="{D0D9BFF8-C658-4034-8DFB-3152D0404325}" destId="{AEA4728D-30CA-41A1-82E6-4856447D4A7E}" srcOrd="0" destOrd="0" presId="urn:microsoft.com/office/officeart/2005/8/layout/vList2"/>
    <dgm:cxn modelId="{8AC50D76-F666-44A0-A2E7-F2BCCE412BCE}" type="presOf" srcId="{C36F4B48-B960-42CE-A073-1BD53E7E6432}" destId="{3CFB0FCF-CF47-4C63-A9BF-1A53F4B9DF58}" srcOrd="0" destOrd="0" presId="urn:microsoft.com/office/officeart/2005/8/layout/vList2"/>
    <dgm:cxn modelId="{20A3905C-F92F-4D89-B8C3-E455291D34A0}" type="presParOf" srcId="{404F94C1-3C39-40A5-9114-F6D790D6980B}" destId="{D2871630-8425-4A45-8E83-0633220DD1A6}" srcOrd="0" destOrd="0" presId="urn:microsoft.com/office/officeart/2005/8/layout/vList2"/>
    <dgm:cxn modelId="{DF5152F0-F86C-4625-AE6E-4ED18CE7FA5A}" type="presParOf" srcId="{404F94C1-3C39-40A5-9114-F6D790D6980B}" destId="{40EA00F1-E017-4CD7-85F1-51A0F73FB801}" srcOrd="1" destOrd="0" presId="urn:microsoft.com/office/officeart/2005/8/layout/vList2"/>
    <dgm:cxn modelId="{A10ECDFE-324C-44EB-BF4A-B08116B3791A}" type="presParOf" srcId="{404F94C1-3C39-40A5-9114-F6D790D6980B}" destId="{AEA4728D-30CA-41A1-82E6-4856447D4A7E}" srcOrd="2" destOrd="0" presId="urn:microsoft.com/office/officeart/2005/8/layout/vList2"/>
    <dgm:cxn modelId="{3AE3AD19-9CBA-4D22-B9D4-B8046F2D1E8D}" type="presParOf" srcId="{404F94C1-3C39-40A5-9114-F6D790D6980B}" destId="{225C7144-1A3D-4ADD-9835-B50D847DE96A}" srcOrd="3" destOrd="0" presId="urn:microsoft.com/office/officeart/2005/8/layout/vList2"/>
    <dgm:cxn modelId="{4EA7CFE3-8075-4B3E-9A07-2F39618F766F}" type="presParOf" srcId="{404F94C1-3C39-40A5-9114-F6D790D6980B}" destId="{2F758FE7-6167-4FC5-A4DA-7127B3F15121}" srcOrd="4" destOrd="0" presId="urn:microsoft.com/office/officeart/2005/8/layout/vList2"/>
    <dgm:cxn modelId="{3E642122-B3D3-46C1-99BB-9AB9B95B52FC}" type="presParOf" srcId="{404F94C1-3C39-40A5-9114-F6D790D6980B}" destId="{4487A8D6-ACA5-4937-9DA3-85F884A6CD02}" srcOrd="5" destOrd="0" presId="urn:microsoft.com/office/officeart/2005/8/layout/vList2"/>
    <dgm:cxn modelId="{0A8CE0F2-2A1B-4EBE-91AF-C9E15779C913}" type="presParOf" srcId="{404F94C1-3C39-40A5-9114-F6D790D6980B}" destId="{3CFB0FCF-CF47-4C63-A9BF-1A53F4B9DF58}" srcOrd="6" destOrd="0" presId="urn:microsoft.com/office/officeart/2005/8/layout/vList2"/>
    <dgm:cxn modelId="{75D572D0-B9BB-4D8E-8393-6508CD29140D}" type="presParOf" srcId="{404F94C1-3C39-40A5-9114-F6D790D6980B}" destId="{507EAE92-E2EE-4A39-B5BB-EFDB145EE3B0}" srcOrd="7" destOrd="0" presId="urn:microsoft.com/office/officeart/2005/8/layout/vList2"/>
    <dgm:cxn modelId="{138E66D6-8147-4D26-B433-4C153BEC61B1}" type="presParOf" srcId="{404F94C1-3C39-40A5-9114-F6D790D6980B}" destId="{2AF4E3A9-D4BA-46D3-900B-B6DEF79FD09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2E9CA96-B4F1-48DD-A6E0-4F608F170BD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C8E7D2E-09C8-4883-AF65-157E20BB544D}">
      <dgm:prSet phldrT="[Текст]"/>
      <dgm:spPr/>
      <dgm:t>
        <a:bodyPr/>
        <a:lstStyle/>
        <a:p>
          <a:r>
            <a:rPr lang="ru-RU" dirty="0" smtClean="0"/>
            <a:t>Методические рекомендаций для учета государственных требований в образовательных программах образовательных организаций по предмету (дисциплине) «Физическая культура» </a:t>
          </a:r>
          <a:endParaRPr lang="ru-RU" b="0" dirty="0"/>
        </a:p>
      </dgm:t>
    </dgm:pt>
    <dgm:pt modelId="{3F57558B-9370-4901-8B72-23E24D3AD752}" type="parTrans" cxnId="{B43AC9D9-8626-4376-8EEA-931F309F03D0}">
      <dgm:prSet/>
      <dgm:spPr/>
      <dgm:t>
        <a:bodyPr/>
        <a:lstStyle/>
        <a:p>
          <a:endParaRPr lang="ru-RU"/>
        </a:p>
      </dgm:t>
    </dgm:pt>
    <dgm:pt modelId="{7B4DA051-6F25-4725-91AB-50B54FA49826}" type="sibTrans" cxnId="{B43AC9D9-8626-4376-8EEA-931F309F03D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15F4996-BF27-4D29-87B5-11EC4F652DD2}">
      <dgm:prSet phldrT="[Текст]" custT="1"/>
      <dgm:spPr/>
      <dgm:t>
        <a:bodyPr/>
        <a:lstStyle/>
        <a:p>
          <a:r>
            <a:rPr lang="ru-RU" sz="2100" smtClean="0"/>
            <a:t>Приказ Минобрнауки России </a:t>
          </a:r>
          <a:br>
            <a:rPr lang="ru-RU" sz="2100" smtClean="0"/>
          </a:br>
          <a:r>
            <a:rPr lang="ru-RU" sz="2100" smtClean="0"/>
            <a:t>№ 839 «Об утверждении порядка приема на обучение по программам высшего образования  на 2015/16 учебный год</a:t>
          </a:r>
          <a:endParaRPr lang="ru-RU" sz="2100" dirty="0"/>
        </a:p>
      </dgm:t>
    </dgm:pt>
    <dgm:pt modelId="{941EDC82-BCEA-4961-9348-044A8FFBF1A7}" type="parTrans" cxnId="{FD862B18-1A9C-4EF3-93B4-A1BEDF500F96}">
      <dgm:prSet/>
      <dgm:spPr/>
      <dgm:t>
        <a:bodyPr/>
        <a:lstStyle/>
        <a:p>
          <a:endParaRPr lang="ru-RU"/>
        </a:p>
      </dgm:t>
    </dgm:pt>
    <dgm:pt modelId="{EDF405C7-F183-4E52-8214-8BD6C5AAF6C2}" type="sibTrans" cxnId="{FD862B18-1A9C-4EF3-93B4-A1BEDF500F9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0" b="-10000"/>
          </a:stretch>
        </a:blipFill>
      </dgm:spPr>
      <dgm:t>
        <a:bodyPr/>
        <a:lstStyle/>
        <a:p>
          <a:endParaRPr lang="ru-RU"/>
        </a:p>
      </dgm:t>
    </dgm:pt>
    <dgm:pt modelId="{831E46F2-C010-4DAB-8B92-19D192E1524D}">
      <dgm:prSet custT="1"/>
      <dgm:spPr/>
      <dgm:t>
        <a:bodyPr/>
        <a:lstStyle/>
        <a:p>
          <a:r>
            <a:rPr lang="ru-RU" sz="2100" b="0" dirty="0" smtClean="0"/>
            <a:t>Внесение изменений в раздел ФГОС ОО «Спортивно-оздоровительная деятельность»</a:t>
          </a:r>
          <a:endParaRPr lang="ru-RU" sz="2100" b="0" dirty="0"/>
        </a:p>
      </dgm:t>
    </dgm:pt>
    <dgm:pt modelId="{252D3CAE-748C-4E21-B7A8-DBA9F2D8FE3E}" type="parTrans" cxnId="{9920C086-EC3A-446B-B7AE-71B3474C9659}">
      <dgm:prSet/>
      <dgm:spPr/>
      <dgm:t>
        <a:bodyPr/>
        <a:lstStyle/>
        <a:p>
          <a:endParaRPr lang="ru-RU"/>
        </a:p>
      </dgm:t>
    </dgm:pt>
    <dgm:pt modelId="{0659F579-32AE-47F8-96B4-70A660DCF766}" type="sibTrans" cxnId="{9920C086-EC3A-446B-B7AE-71B3474C9659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F465CF4-56DF-4CE8-91DC-D5DA945CD2B8}" type="pres">
      <dgm:prSet presAssocID="{C2E9CA96-B4F1-48DD-A6E0-4F608F170B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CBF5D4-3E1D-4C4E-BEE5-BEC907D76301}" type="pres">
      <dgm:prSet presAssocID="{C2E9CA96-B4F1-48DD-A6E0-4F608F170BD3}" presName="dot1" presStyleLbl="alignNode1" presStyleIdx="0" presStyleCnt="12"/>
      <dgm:spPr/>
    </dgm:pt>
    <dgm:pt modelId="{C8E8057E-7A6A-49FC-8896-8CFC85589CC1}" type="pres">
      <dgm:prSet presAssocID="{C2E9CA96-B4F1-48DD-A6E0-4F608F170BD3}" presName="dot2" presStyleLbl="alignNode1" presStyleIdx="1" presStyleCnt="12"/>
      <dgm:spPr/>
    </dgm:pt>
    <dgm:pt modelId="{03B29970-B281-4662-BF2A-9BC5BEF473D6}" type="pres">
      <dgm:prSet presAssocID="{C2E9CA96-B4F1-48DD-A6E0-4F608F170BD3}" presName="dot3" presStyleLbl="alignNode1" presStyleIdx="2" presStyleCnt="12"/>
      <dgm:spPr/>
    </dgm:pt>
    <dgm:pt modelId="{B9C5E5E2-02B8-4615-A228-4561AD32EB6C}" type="pres">
      <dgm:prSet presAssocID="{C2E9CA96-B4F1-48DD-A6E0-4F608F170BD3}" presName="dot4" presStyleLbl="alignNode1" presStyleIdx="3" presStyleCnt="12"/>
      <dgm:spPr/>
    </dgm:pt>
    <dgm:pt modelId="{B6654557-7484-4A55-8843-76518861C5BD}" type="pres">
      <dgm:prSet presAssocID="{C2E9CA96-B4F1-48DD-A6E0-4F608F170BD3}" presName="dot5" presStyleLbl="alignNode1" presStyleIdx="4" presStyleCnt="12"/>
      <dgm:spPr/>
    </dgm:pt>
    <dgm:pt modelId="{FC9F8376-F930-4B2F-AB36-8768FE5B01C7}" type="pres">
      <dgm:prSet presAssocID="{C2E9CA96-B4F1-48DD-A6E0-4F608F170BD3}" presName="dotArrow1" presStyleLbl="alignNode1" presStyleIdx="5" presStyleCnt="12" custLinFactY="200000" custLinFactNeighborY="217834"/>
      <dgm:spPr/>
    </dgm:pt>
    <dgm:pt modelId="{3E9AD9C4-1B1B-44DF-ADCB-B5E4252B9328}" type="pres">
      <dgm:prSet presAssocID="{C2E9CA96-B4F1-48DD-A6E0-4F608F170BD3}" presName="dotArrow2" presStyleLbl="alignNode1" presStyleIdx="6" presStyleCnt="12" custLinFactY="200000" custLinFactNeighborY="217834"/>
      <dgm:spPr/>
    </dgm:pt>
    <dgm:pt modelId="{6220BBFA-FE74-4581-8287-95B17B719BA9}" type="pres">
      <dgm:prSet presAssocID="{C2E9CA96-B4F1-48DD-A6E0-4F608F170BD3}" presName="dotArrow3" presStyleLbl="alignNode1" presStyleIdx="7" presStyleCnt="12" custLinFactY="197206" custLinFactNeighborY="200000"/>
      <dgm:spPr/>
    </dgm:pt>
    <dgm:pt modelId="{1204CF4C-A006-4328-8F6A-2C554C66ECCE}" type="pres">
      <dgm:prSet presAssocID="{C2E9CA96-B4F1-48DD-A6E0-4F608F170BD3}" presName="dotArrow4" presStyleLbl="alignNode1" presStyleIdx="8" presStyleCnt="12" custLinFactY="200000" custLinFactNeighborY="217834"/>
      <dgm:spPr/>
    </dgm:pt>
    <dgm:pt modelId="{59E93A9D-7AB6-464E-9E29-A2AA69D9A0DB}" type="pres">
      <dgm:prSet presAssocID="{C2E9CA96-B4F1-48DD-A6E0-4F608F170BD3}" presName="dotArrow5" presStyleLbl="alignNode1" presStyleIdx="9" presStyleCnt="12" custLinFactY="200000" custLinFactNeighborY="217834"/>
      <dgm:spPr/>
    </dgm:pt>
    <dgm:pt modelId="{FCF29116-151D-4795-BA4A-76CC963D137E}" type="pres">
      <dgm:prSet presAssocID="{C2E9CA96-B4F1-48DD-A6E0-4F608F170BD3}" presName="dotArrow6" presStyleLbl="alignNode1" presStyleIdx="10" presStyleCnt="12" custLinFactY="200000" custLinFactNeighborY="217834"/>
      <dgm:spPr/>
    </dgm:pt>
    <dgm:pt modelId="{8E7FB1DB-0EAA-472A-8C14-5302F76DDDC1}" type="pres">
      <dgm:prSet presAssocID="{C2E9CA96-B4F1-48DD-A6E0-4F608F170BD3}" presName="dotArrow7" presStyleLbl="alignNode1" presStyleIdx="11" presStyleCnt="12" custLinFactY="196766" custLinFactNeighborY="200000"/>
      <dgm:spPr/>
    </dgm:pt>
    <dgm:pt modelId="{7B23410D-4111-4FF9-B671-6A97839F4411}" type="pres">
      <dgm:prSet presAssocID="{DC8E7D2E-09C8-4883-AF65-157E20BB544D}" presName="parTx1" presStyleLbl="node1" presStyleIdx="0" presStyleCnt="3" custScaleX="179757" custScaleY="160939" custLinFactNeighborX="34024" custLinFactNeighborY="-7800"/>
      <dgm:spPr/>
      <dgm:t>
        <a:bodyPr/>
        <a:lstStyle/>
        <a:p>
          <a:endParaRPr lang="ru-RU"/>
        </a:p>
      </dgm:t>
    </dgm:pt>
    <dgm:pt modelId="{17059A76-BC8C-4694-9C05-B060F39DBBBA}" type="pres">
      <dgm:prSet presAssocID="{7B4DA051-6F25-4725-91AB-50B54FA49826}" presName="picture1" presStyleCnt="0"/>
      <dgm:spPr/>
    </dgm:pt>
    <dgm:pt modelId="{2135AD81-944D-4404-B562-4B0F74CFC691}" type="pres">
      <dgm:prSet presAssocID="{7B4DA051-6F25-4725-91AB-50B54FA49826}" presName="imageRepeatNode" presStyleLbl="fgImgPlace1" presStyleIdx="0" presStyleCnt="3" custLinFactNeighborX="-27455"/>
      <dgm:spPr/>
      <dgm:t>
        <a:bodyPr/>
        <a:lstStyle/>
        <a:p>
          <a:endParaRPr lang="ru-RU"/>
        </a:p>
      </dgm:t>
    </dgm:pt>
    <dgm:pt modelId="{7C9CBCB3-3487-45F5-AE04-CE7E83769341}" type="pres">
      <dgm:prSet presAssocID="{315F4996-BF27-4D29-87B5-11EC4F652DD2}" presName="parTx2" presStyleLbl="node1" presStyleIdx="1" presStyleCnt="3" custScaleX="131436" custScaleY="198375" custLinFactNeighborX="-143" custLinFactNeighborY="-59370"/>
      <dgm:spPr/>
      <dgm:t>
        <a:bodyPr/>
        <a:lstStyle/>
        <a:p>
          <a:endParaRPr lang="ru-RU"/>
        </a:p>
      </dgm:t>
    </dgm:pt>
    <dgm:pt modelId="{66FA1F37-38AA-46B6-A20E-C06534DA3B89}" type="pres">
      <dgm:prSet presAssocID="{EDF405C7-F183-4E52-8214-8BD6C5AAF6C2}" presName="picture2" presStyleCnt="0"/>
      <dgm:spPr/>
    </dgm:pt>
    <dgm:pt modelId="{7FCAD190-38FC-40E6-9FD5-AF13DAE1C317}" type="pres">
      <dgm:prSet presAssocID="{EDF405C7-F183-4E52-8214-8BD6C5AAF6C2}" presName="imageRepeatNode" presStyleLbl="fgImgPlace1" presStyleIdx="1" presStyleCnt="3" custLinFactNeighborX="-36262" custLinFactNeighborY="-23726"/>
      <dgm:spPr/>
      <dgm:t>
        <a:bodyPr/>
        <a:lstStyle/>
        <a:p>
          <a:endParaRPr lang="ru-RU"/>
        </a:p>
      </dgm:t>
    </dgm:pt>
    <dgm:pt modelId="{DE228060-4EE2-4169-BC67-0E1DE0BDC519}" type="pres">
      <dgm:prSet presAssocID="{831E46F2-C010-4DAB-8B92-19D192E1524D}" presName="parTx3" presStyleLbl="node1" presStyleIdx="2" presStyleCnt="3" custScaleX="118486" custScaleY="131350" custLinFactNeighborX="-6538" custLinFactNeighborY="-41581"/>
      <dgm:spPr/>
      <dgm:t>
        <a:bodyPr/>
        <a:lstStyle/>
        <a:p>
          <a:endParaRPr lang="ru-RU"/>
        </a:p>
      </dgm:t>
    </dgm:pt>
    <dgm:pt modelId="{2CFC0DC7-2491-4EFC-8A45-1F224D6B66ED}" type="pres">
      <dgm:prSet presAssocID="{0659F579-32AE-47F8-96B4-70A660DCF766}" presName="picture3" presStyleCnt="0"/>
      <dgm:spPr/>
    </dgm:pt>
    <dgm:pt modelId="{2B2A2CB5-2819-43D4-AC67-C5F8177E45C5}" type="pres">
      <dgm:prSet presAssocID="{0659F579-32AE-47F8-96B4-70A660DCF766}" presName="imageRepeatNode" presStyleLbl="fgImgPlace1" presStyleIdx="2" presStyleCnt="3" custScaleY="98180" custLinFactNeighborX="-34255" custLinFactNeighborY="4609"/>
      <dgm:spPr/>
      <dgm:t>
        <a:bodyPr/>
        <a:lstStyle/>
        <a:p>
          <a:endParaRPr lang="ru-RU"/>
        </a:p>
      </dgm:t>
    </dgm:pt>
  </dgm:ptLst>
  <dgm:cxnLst>
    <dgm:cxn modelId="{B43AC9D9-8626-4376-8EEA-931F309F03D0}" srcId="{C2E9CA96-B4F1-48DD-A6E0-4F608F170BD3}" destId="{DC8E7D2E-09C8-4883-AF65-157E20BB544D}" srcOrd="0" destOrd="0" parTransId="{3F57558B-9370-4901-8B72-23E24D3AD752}" sibTransId="{7B4DA051-6F25-4725-91AB-50B54FA49826}"/>
    <dgm:cxn modelId="{462C4BD5-2FEA-4167-98E8-589D65E5E815}" type="presOf" srcId="{EDF405C7-F183-4E52-8214-8BD6C5AAF6C2}" destId="{7FCAD190-38FC-40E6-9FD5-AF13DAE1C317}" srcOrd="0" destOrd="0" presId="urn:microsoft.com/office/officeart/2008/layout/AscendingPictureAccentProcess"/>
    <dgm:cxn modelId="{66D99F0E-4CB4-437E-810E-C009A851576A}" type="presOf" srcId="{7B4DA051-6F25-4725-91AB-50B54FA49826}" destId="{2135AD81-944D-4404-B562-4B0F74CFC691}" srcOrd="0" destOrd="0" presId="urn:microsoft.com/office/officeart/2008/layout/AscendingPictureAccentProcess"/>
    <dgm:cxn modelId="{846AD0BE-3BC3-441A-9B92-B142D4D3D403}" type="presOf" srcId="{831E46F2-C010-4DAB-8B92-19D192E1524D}" destId="{DE228060-4EE2-4169-BC67-0E1DE0BDC519}" srcOrd="0" destOrd="0" presId="urn:microsoft.com/office/officeart/2008/layout/AscendingPictureAccentProcess"/>
    <dgm:cxn modelId="{1B92473D-3DB1-4CC8-9D9D-3EE5F8F5507F}" type="presOf" srcId="{0659F579-32AE-47F8-96B4-70A660DCF766}" destId="{2B2A2CB5-2819-43D4-AC67-C5F8177E45C5}" srcOrd="0" destOrd="0" presId="urn:microsoft.com/office/officeart/2008/layout/AscendingPictureAccentProcess"/>
    <dgm:cxn modelId="{212CF992-2840-4134-AAB2-ACDAD6239143}" type="presOf" srcId="{DC8E7D2E-09C8-4883-AF65-157E20BB544D}" destId="{7B23410D-4111-4FF9-B671-6A97839F4411}" srcOrd="0" destOrd="0" presId="urn:microsoft.com/office/officeart/2008/layout/AscendingPictureAccentProcess"/>
    <dgm:cxn modelId="{58A66427-646A-4B62-8EEB-459D0482A040}" type="presOf" srcId="{315F4996-BF27-4D29-87B5-11EC4F652DD2}" destId="{7C9CBCB3-3487-45F5-AE04-CE7E83769341}" srcOrd="0" destOrd="0" presId="urn:microsoft.com/office/officeart/2008/layout/AscendingPictureAccentProcess"/>
    <dgm:cxn modelId="{FD862B18-1A9C-4EF3-93B4-A1BEDF500F96}" srcId="{C2E9CA96-B4F1-48DD-A6E0-4F608F170BD3}" destId="{315F4996-BF27-4D29-87B5-11EC4F652DD2}" srcOrd="1" destOrd="0" parTransId="{941EDC82-BCEA-4961-9348-044A8FFBF1A7}" sibTransId="{EDF405C7-F183-4E52-8214-8BD6C5AAF6C2}"/>
    <dgm:cxn modelId="{CD209774-07D7-47C4-A163-13BD38BB8266}" type="presOf" srcId="{C2E9CA96-B4F1-48DD-A6E0-4F608F170BD3}" destId="{BF465CF4-56DF-4CE8-91DC-D5DA945CD2B8}" srcOrd="0" destOrd="0" presId="urn:microsoft.com/office/officeart/2008/layout/AscendingPictureAccentProcess"/>
    <dgm:cxn modelId="{9920C086-EC3A-446B-B7AE-71B3474C9659}" srcId="{C2E9CA96-B4F1-48DD-A6E0-4F608F170BD3}" destId="{831E46F2-C010-4DAB-8B92-19D192E1524D}" srcOrd="2" destOrd="0" parTransId="{252D3CAE-748C-4E21-B7A8-DBA9F2D8FE3E}" sibTransId="{0659F579-32AE-47F8-96B4-70A660DCF766}"/>
    <dgm:cxn modelId="{CFCFAD45-122B-49F1-AAE3-801F0386FC95}" type="presParOf" srcId="{BF465CF4-56DF-4CE8-91DC-D5DA945CD2B8}" destId="{C5CBF5D4-3E1D-4C4E-BEE5-BEC907D76301}" srcOrd="0" destOrd="0" presId="urn:microsoft.com/office/officeart/2008/layout/AscendingPictureAccentProcess"/>
    <dgm:cxn modelId="{A0982D06-73DE-4C08-83E6-47CC5D5CE7F4}" type="presParOf" srcId="{BF465CF4-56DF-4CE8-91DC-D5DA945CD2B8}" destId="{C8E8057E-7A6A-49FC-8896-8CFC85589CC1}" srcOrd="1" destOrd="0" presId="urn:microsoft.com/office/officeart/2008/layout/AscendingPictureAccentProcess"/>
    <dgm:cxn modelId="{0992E3CB-14E6-4F3A-A225-0297008B4EA1}" type="presParOf" srcId="{BF465CF4-56DF-4CE8-91DC-D5DA945CD2B8}" destId="{03B29970-B281-4662-BF2A-9BC5BEF473D6}" srcOrd="2" destOrd="0" presId="urn:microsoft.com/office/officeart/2008/layout/AscendingPictureAccentProcess"/>
    <dgm:cxn modelId="{E7652E96-BAAD-4C1C-90BB-0142B6381323}" type="presParOf" srcId="{BF465CF4-56DF-4CE8-91DC-D5DA945CD2B8}" destId="{B9C5E5E2-02B8-4615-A228-4561AD32EB6C}" srcOrd="3" destOrd="0" presId="urn:microsoft.com/office/officeart/2008/layout/AscendingPictureAccentProcess"/>
    <dgm:cxn modelId="{57D6B78D-D596-4BE6-B69B-FF57657C382B}" type="presParOf" srcId="{BF465CF4-56DF-4CE8-91DC-D5DA945CD2B8}" destId="{B6654557-7484-4A55-8843-76518861C5BD}" srcOrd="4" destOrd="0" presId="urn:microsoft.com/office/officeart/2008/layout/AscendingPictureAccentProcess"/>
    <dgm:cxn modelId="{1DC5CCC6-896A-43C9-9294-5C4A352BC26D}" type="presParOf" srcId="{BF465CF4-56DF-4CE8-91DC-D5DA945CD2B8}" destId="{FC9F8376-F930-4B2F-AB36-8768FE5B01C7}" srcOrd="5" destOrd="0" presId="urn:microsoft.com/office/officeart/2008/layout/AscendingPictureAccentProcess"/>
    <dgm:cxn modelId="{C845A4B3-0355-416E-8961-CAE079316905}" type="presParOf" srcId="{BF465CF4-56DF-4CE8-91DC-D5DA945CD2B8}" destId="{3E9AD9C4-1B1B-44DF-ADCB-B5E4252B9328}" srcOrd="6" destOrd="0" presId="urn:microsoft.com/office/officeart/2008/layout/AscendingPictureAccentProcess"/>
    <dgm:cxn modelId="{684E2107-5663-4E49-8F50-F5F97D347E0D}" type="presParOf" srcId="{BF465CF4-56DF-4CE8-91DC-D5DA945CD2B8}" destId="{6220BBFA-FE74-4581-8287-95B17B719BA9}" srcOrd="7" destOrd="0" presId="urn:microsoft.com/office/officeart/2008/layout/AscendingPictureAccentProcess"/>
    <dgm:cxn modelId="{226655B9-1B0F-4ED4-9C9A-490A4FA22E7F}" type="presParOf" srcId="{BF465CF4-56DF-4CE8-91DC-D5DA945CD2B8}" destId="{1204CF4C-A006-4328-8F6A-2C554C66ECCE}" srcOrd="8" destOrd="0" presId="urn:microsoft.com/office/officeart/2008/layout/AscendingPictureAccentProcess"/>
    <dgm:cxn modelId="{DE2F57AA-20FA-4195-80F5-BA03C6E3A681}" type="presParOf" srcId="{BF465CF4-56DF-4CE8-91DC-D5DA945CD2B8}" destId="{59E93A9D-7AB6-464E-9E29-A2AA69D9A0DB}" srcOrd="9" destOrd="0" presId="urn:microsoft.com/office/officeart/2008/layout/AscendingPictureAccentProcess"/>
    <dgm:cxn modelId="{CA9099AB-2025-42B2-85A0-FDECB3153562}" type="presParOf" srcId="{BF465CF4-56DF-4CE8-91DC-D5DA945CD2B8}" destId="{FCF29116-151D-4795-BA4A-76CC963D137E}" srcOrd="10" destOrd="0" presId="urn:microsoft.com/office/officeart/2008/layout/AscendingPictureAccentProcess"/>
    <dgm:cxn modelId="{10C23087-1003-4099-A9D5-5380989A4A1B}" type="presParOf" srcId="{BF465CF4-56DF-4CE8-91DC-D5DA945CD2B8}" destId="{8E7FB1DB-0EAA-472A-8C14-5302F76DDDC1}" srcOrd="11" destOrd="0" presId="urn:microsoft.com/office/officeart/2008/layout/AscendingPictureAccentProcess"/>
    <dgm:cxn modelId="{9008DCF4-3781-4034-938E-0D6E8C665787}" type="presParOf" srcId="{BF465CF4-56DF-4CE8-91DC-D5DA945CD2B8}" destId="{7B23410D-4111-4FF9-B671-6A97839F4411}" srcOrd="12" destOrd="0" presId="urn:microsoft.com/office/officeart/2008/layout/AscendingPictureAccentProcess"/>
    <dgm:cxn modelId="{C8E184EB-A573-4A79-B9CB-DF3D8995126C}" type="presParOf" srcId="{BF465CF4-56DF-4CE8-91DC-D5DA945CD2B8}" destId="{17059A76-BC8C-4694-9C05-B060F39DBBBA}" srcOrd="13" destOrd="0" presId="urn:microsoft.com/office/officeart/2008/layout/AscendingPictureAccentProcess"/>
    <dgm:cxn modelId="{57CF34FD-F011-463F-9B17-D37C9BDC2D14}" type="presParOf" srcId="{17059A76-BC8C-4694-9C05-B060F39DBBBA}" destId="{2135AD81-944D-4404-B562-4B0F74CFC691}" srcOrd="0" destOrd="0" presId="urn:microsoft.com/office/officeart/2008/layout/AscendingPictureAccentProcess"/>
    <dgm:cxn modelId="{78DF6F46-917A-4186-A8FA-0B7956C47EFF}" type="presParOf" srcId="{BF465CF4-56DF-4CE8-91DC-D5DA945CD2B8}" destId="{7C9CBCB3-3487-45F5-AE04-CE7E83769341}" srcOrd="14" destOrd="0" presId="urn:microsoft.com/office/officeart/2008/layout/AscendingPictureAccentProcess"/>
    <dgm:cxn modelId="{C876A6C5-9129-4C03-8510-2A281B97D5C2}" type="presParOf" srcId="{BF465CF4-56DF-4CE8-91DC-D5DA945CD2B8}" destId="{66FA1F37-38AA-46B6-A20E-C06534DA3B89}" srcOrd="15" destOrd="0" presId="urn:microsoft.com/office/officeart/2008/layout/AscendingPictureAccentProcess"/>
    <dgm:cxn modelId="{83C27BA5-F0C2-4A55-B3F0-08CE18D6A5AE}" type="presParOf" srcId="{66FA1F37-38AA-46B6-A20E-C06534DA3B89}" destId="{7FCAD190-38FC-40E6-9FD5-AF13DAE1C317}" srcOrd="0" destOrd="0" presId="urn:microsoft.com/office/officeart/2008/layout/AscendingPictureAccentProcess"/>
    <dgm:cxn modelId="{4F38B583-AE3D-4495-AA6A-778CD7EC7EF1}" type="presParOf" srcId="{BF465CF4-56DF-4CE8-91DC-D5DA945CD2B8}" destId="{DE228060-4EE2-4169-BC67-0E1DE0BDC519}" srcOrd="16" destOrd="0" presId="urn:microsoft.com/office/officeart/2008/layout/AscendingPictureAccentProcess"/>
    <dgm:cxn modelId="{F4812D0D-18BB-4936-BD10-95E0A54570A2}" type="presParOf" srcId="{BF465CF4-56DF-4CE8-91DC-D5DA945CD2B8}" destId="{2CFC0DC7-2491-4EFC-8A45-1F224D6B66ED}" srcOrd="17" destOrd="0" presId="urn:microsoft.com/office/officeart/2008/layout/AscendingPictureAccentProcess"/>
    <dgm:cxn modelId="{5E2A9C7A-C637-42C3-A632-7DC2FD851D40}" type="presParOf" srcId="{2CFC0DC7-2491-4EFC-8A45-1F224D6B66ED}" destId="{2B2A2CB5-2819-43D4-AC67-C5F8177E45C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C3AF2-2ED3-476D-B4FE-D359BFEAFAF5}">
      <dsp:nvSpPr>
        <dsp:cNvPr id="0" name=""/>
        <dsp:cNvSpPr/>
      </dsp:nvSpPr>
      <dsp:spPr>
        <a:xfrm>
          <a:off x="1728537" y="340647"/>
          <a:ext cx="4203578" cy="1313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75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Популяризация здорового образа жизни</a:t>
          </a:r>
          <a:endParaRPr lang="ru-RU" sz="2600" kern="1200" dirty="0"/>
        </a:p>
      </dsp:txBody>
      <dsp:txXfrm>
        <a:off x="1728537" y="340647"/>
        <a:ext cx="4203578" cy="1313618"/>
      </dsp:txXfrm>
    </dsp:sp>
    <dsp:sp modelId="{9A4B2F63-FC4C-41B6-ABA5-FB9AC8F2EF73}">
      <dsp:nvSpPr>
        <dsp:cNvPr id="0" name=""/>
        <dsp:cNvSpPr/>
      </dsp:nvSpPr>
      <dsp:spPr>
        <a:xfrm>
          <a:off x="1553388" y="150902"/>
          <a:ext cx="919532" cy="13792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B4BF-712A-4C34-82D9-C438B995197F}">
      <dsp:nvSpPr>
        <dsp:cNvPr id="0" name=""/>
        <dsp:cNvSpPr/>
      </dsp:nvSpPr>
      <dsp:spPr>
        <a:xfrm>
          <a:off x="1728537" y="1994346"/>
          <a:ext cx="4203578" cy="1313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75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Развитие спортивной инфраструктуры</a:t>
          </a:r>
          <a:endParaRPr lang="ru-RU" sz="2600" kern="1200" dirty="0"/>
        </a:p>
      </dsp:txBody>
      <dsp:txXfrm>
        <a:off x="1728537" y="1994346"/>
        <a:ext cx="4203578" cy="1313618"/>
      </dsp:txXfrm>
    </dsp:sp>
    <dsp:sp modelId="{4CDC0349-A455-49C7-BF1D-4F74B91B47B6}">
      <dsp:nvSpPr>
        <dsp:cNvPr id="0" name=""/>
        <dsp:cNvSpPr/>
      </dsp:nvSpPr>
      <dsp:spPr>
        <a:xfrm>
          <a:off x="1553388" y="1804601"/>
          <a:ext cx="919532" cy="137929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AC734-D3D8-49F5-BFA6-B0C8543C1CC5}">
      <dsp:nvSpPr>
        <dsp:cNvPr id="0" name=""/>
        <dsp:cNvSpPr/>
      </dsp:nvSpPr>
      <dsp:spPr>
        <a:xfrm>
          <a:off x="1798232" y="3602371"/>
          <a:ext cx="4203578" cy="131361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757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Создание системы мониторинга физической кондиции</a:t>
          </a:r>
          <a:endParaRPr lang="ru-RU" sz="2600" kern="1200" dirty="0"/>
        </a:p>
      </dsp:txBody>
      <dsp:txXfrm>
        <a:off x="1798232" y="3602371"/>
        <a:ext cx="4203578" cy="1313618"/>
      </dsp:txXfrm>
    </dsp:sp>
    <dsp:sp modelId="{9CC3F791-B582-4482-BF17-A287ECA6EBF1}">
      <dsp:nvSpPr>
        <dsp:cNvPr id="0" name=""/>
        <dsp:cNvSpPr/>
      </dsp:nvSpPr>
      <dsp:spPr>
        <a:xfrm>
          <a:off x="1553388" y="3458301"/>
          <a:ext cx="919532" cy="13792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43B84-3F5D-421E-B1A5-89CF470DF28A}">
      <dsp:nvSpPr>
        <dsp:cNvPr id="0" name=""/>
        <dsp:cNvSpPr/>
      </dsp:nvSpPr>
      <dsp:spPr>
        <a:xfrm>
          <a:off x="4664" y="0"/>
          <a:ext cx="4771527" cy="49075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latin typeface="Cambria" panose="02040503050406030204" pitchFamily="18" charset="0"/>
            </a:rPr>
            <a:t>Приказ </a:t>
          </a:r>
          <a:r>
            <a:rPr lang="ru-RU" sz="2300" b="1" kern="1200" dirty="0" err="1" smtClean="0">
              <a:latin typeface="Cambria" panose="02040503050406030204" pitchFamily="18" charset="0"/>
            </a:rPr>
            <a:t>Минобрнауки</a:t>
          </a:r>
          <a:r>
            <a:rPr lang="ru-RU" sz="2300" b="1" kern="1200" dirty="0" smtClean="0">
              <a:latin typeface="Cambria" panose="02040503050406030204" pitchFamily="18" charset="0"/>
            </a:rPr>
            <a:t> России</a:t>
          </a:r>
          <a:r>
            <a:rPr lang="ru-RU" sz="2300" kern="1200" dirty="0" smtClean="0">
              <a:latin typeface="Cambria" panose="02040503050406030204" pitchFamily="18" charset="0"/>
            </a:rPr>
            <a:t> от 17 июля 2014 г. № 761 </a:t>
          </a:r>
          <a:r>
            <a:rPr lang="en-US" sz="2300" kern="1200" dirty="0" smtClean="0">
              <a:latin typeface="Cambria" panose="02040503050406030204" pitchFamily="18" charset="0"/>
            </a:rPr>
            <a:t/>
          </a:r>
          <a:br>
            <a:rPr lang="en-US" sz="2300" kern="1200" dirty="0" smtClean="0">
              <a:latin typeface="Cambria" panose="02040503050406030204" pitchFamily="18" charset="0"/>
            </a:rPr>
          </a:br>
          <a:r>
            <a:rPr lang="ru-RU" sz="2300" kern="1200" dirty="0" smtClean="0">
              <a:latin typeface="Cambria" panose="02040503050406030204" pitchFamily="18" charset="0"/>
            </a:rPr>
            <a:t>«Об определении ответственных исполнителей в Министерстве образования и науки Российской Федерации и Федеральном агентстве по делам молодежи по выполнению плана мероприятий по поэтапному внедрению ВФСК "Готов к труду и обороне " (ГТО), утвержденного распоряжением Правительства Российской Федерации от 30 июня 2014 г. № 1165-р»</a:t>
          </a:r>
          <a:endParaRPr lang="ru-RU" sz="2300" kern="1200" dirty="0">
            <a:latin typeface="Cambria" panose="02040503050406030204" pitchFamily="18" charset="0"/>
          </a:endParaRPr>
        </a:p>
      </dsp:txBody>
      <dsp:txXfrm>
        <a:off x="4664" y="0"/>
        <a:ext cx="4771527" cy="4907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C5E1-A02E-41A3-BD6F-4D17EC110B29}">
      <dsp:nvSpPr>
        <dsp:cNvPr id="0" name=""/>
        <dsp:cNvSpPr/>
      </dsp:nvSpPr>
      <dsp:spPr>
        <a:xfrm>
          <a:off x="0" y="362806"/>
          <a:ext cx="4238933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Белгородская обл. </a:t>
          </a:r>
          <a:endParaRPr lang="ru-RU" sz="2900" kern="1200" dirty="0"/>
        </a:p>
      </dsp:txBody>
      <dsp:txXfrm>
        <a:off x="33955" y="396761"/>
        <a:ext cx="4171023" cy="627655"/>
      </dsp:txXfrm>
    </dsp:sp>
    <dsp:sp modelId="{3B148A4A-4FC0-4D0A-9BF7-03AA4A8B40E0}">
      <dsp:nvSpPr>
        <dsp:cNvPr id="0" name=""/>
        <dsp:cNvSpPr/>
      </dsp:nvSpPr>
      <dsp:spPr>
        <a:xfrm>
          <a:off x="0" y="1141891"/>
          <a:ext cx="4238933" cy="695565"/>
        </a:xfrm>
        <a:prstGeom prst="round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Владимирская обл.</a:t>
          </a:r>
          <a:endParaRPr lang="ru-RU" sz="2900" kern="1200" dirty="0"/>
        </a:p>
      </dsp:txBody>
      <dsp:txXfrm>
        <a:off x="33955" y="1175846"/>
        <a:ext cx="4171023" cy="627655"/>
      </dsp:txXfrm>
    </dsp:sp>
    <dsp:sp modelId="{7C0F471D-5E66-4979-BA47-FEC75E5ED877}">
      <dsp:nvSpPr>
        <dsp:cNvPr id="0" name=""/>
        <dsp:cNvSpPr/>
      </dsp:nvSpPr>
      <dsp:spPr>
        <a:xfrm>
          <a:off x="0" y="1920976"/>
          <a:ext cx="4238933" cy="695565"/>
        </a:xfrm>
        <a:prstGeom prst="round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Московская обл.	</a:t>
          </a:r>
          <a:endParaRPr lang="ru-RU" sz="2900" kern="1200" dirty="0"/>
        </a:p>
      </dsp:txBody>
      <dsp:txXfrm>
        <a:off x="33955" y="1954931"/>
        <a:ext cx="4171023" cy="627655"/>
      </dsp:txXfrm>
    </dsp:sp>
    <dsp:sp modelId="{14F4C3B8-0DAA-4584-B88A-1ED7B7575151}">
      <dsp:nvSpPr>
        <dsp:cNvPr id="0" name=""/>
        <dsp:cNvSpPr/>
      </dsp:nvSpPr>
      <dsp:spPr>
        <a:xfrm>
          <a:off x="0" y="2700061"/>
          <a:ext cx="4238933" cy="695565"/>
        </a:xfrm>
        <a:prstGeom prst="round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Свердловская обл.</a:t>
          </a:r>
          <a:endParaRPr lang="ru-RU" sz="2900" kern="1200" dirty="0"/>
        </a:p>
      </dsp:txBody>
      <dsp:txXfrm>
        <a:off x="33955" y="2734016"/>
        <a:ext cx="4171023" cy="627655"/>
      </dsp:txXfrm>
    </dsp:sp>
    <dsp:sp modelId="{4DF0A8E5-E07D-4844-B3E6-C3FB8584449C}">
      <dsp:nvSpPr>
        <dsp:cNvPr id="0" name=""/>
        <dsp:cNvSpPr/>
      </dsp:nvSpPr>
      <dsp:spPr>
        <a:xfrm>
          <a:off x="0" y="3479147"/>
          <a:ext cx="4238933" cy="695565"/>
        </a:xfrm>
        <a:prstGeom prst="round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Смоленская обл.</a:t>
          </a:r>
          <a:endParaRPr lang="ru-RU" sz="2900" kern="1200" dirty="0"/>
        </a:p>
      </dsp:txBody>
      <dsp:txXfrm>
        <a:off x="33955" y="3513102"/>
        <a:ext cx="4171023" cy="627655"/>
      </dsp:txXfrm>
    </dsp:sp>
    <dsp:sp modelId="{D35A5C7A-F4DE-4DA1-8712-7778F064AF0B}">
      <dsp:nvSpPr>
        <dsp:cNvPr id="0" name=""/>
        <dsp:cNvSpPr/>
      </dsp:nvSpPr>
      <dsp:spPr>
        <a:xfrm>
          <a:off x="0" y="4258232"/>
          <a:ext cx="4238933" cy="69556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Ярославская обл.</a:t>
          </a:r>
          <a:endParaRPr lang="ru-RU" sz="2900" kern="1200" dirty="0"/>
        </a:p>
      </dsp:txBody>
      <dsp:txXfrm>
        <a:off x="33955" y="4292187"/>
        <a:ext cx="4171023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DC5E1-A02E-41A3-BD6F-4D17EC110B29}">
      <dsp:nvSpPr>
        <dsp:cNvPr id="0" name=""/>
        <dsp:cNvSpPr/>
      </dsp:nvSpPr>
      <dsp:spPr>
        <a:xfrm>
          <a:off x="0" y="362806"/>
          <a:ext cx="4197325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Красноярский край</a:t>
          </a:r>
          <a:endParaRPr lang="ru-RU" sz="2900" kern="1200" dirty="0"/>
        </a:p>
      </dsp:txBody>
      <dsp:txXfrm>
        <a:off x="33955" y="396761"/>
        <a:ext cx="4129415" cy="627655"/>
      </dsp:txXfrm>
    </dsp:sp>
    <dsp:sp modelId="{3B148A4A-4FC0-4D0A-9BF7-03AA4A8B40E0}">
      <dsp:nvSpPr>
        <dsp:cNvPr id="0" name=""/>
        <dsp:cNvSpPr/>
      </dsp:nvSpPr>
      <dsp:spPr>
        <a:xfrm>
          <a:off x="0" y="1141891"/>
          <a:ext cx="4197325" cy="69556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Республика Татарстан</a:t>
          </a:r>
          <a:endParaRPr lang="ru-RU" sz="2900" kern="1200" dirty="0"/>
        </a:p>
      </dsp:txBody>
      <dsp:txXfrm>
        <a:off x="33955" y="1175846"/>
        <a:ext cx="4129415" cy="627655"/>
      </dsp:txXfrm>
    </dsp:sp>
    <dsp:sp modelId="{7C0F471D-5E66-4979-BA47-FEC75E5ED877}">
      <dsp:nvSpPr>
        <dsp:cNvPr id="0" name=""/>
        <dsp:cNvSpPr/>
      </dsp:nvSpPr>
      <dsp:spPr>
        <a:xfrm>
          <a:off x="0" y="1920976"/>
          <a:ext cx="4197325" cy="69556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Республика Карелия	</a:t>
          </a:r>
          <a:endParaRPr lang="ru-RU" sz="2900" kern="1200" dirty="0"/>
        </a:p>
      </dsp:txBody>
      <dsp:txXfrm>
        <a:off x="33955" y="1954931"/>
        <a:ext cx="4129415" cy="627655"/>
      </dsp:txXfrm>
    </dsp:sp>
    <dsp:sp modelId="{14F4C3B8-0DAA-4584-B88A-1ED7B7575151}">
      <dsp:nvSpPr>
        <dsp:cNvPr id="0" name=""/>
        <dsp:cNvSpPr/>
      </dsp:nvSpPr>
      <dsp:spPr>
        <a:xfrm>
          <a:off x="0" y="2700061"/>
          <a:ext cx="4197325" cy="69556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Республика Марий Эл</a:t>
          </a:r>
          <a:endParaRPr lang="ru-RU" sz="2900" kern="1200" dirty="0"/>
        </a:p>
      </dsp:txBody>
      <dsp:txXfrm>
        <a:off x="33955" y="2734016"/>
        <a:ext cx="4129415" cy="627655"/>
      </dsp:txXfrm>
    </dsp:sp>
    <dsp:sp modelId="{4DF0A8E5-E07D-4844-B3E6-C3FB8584449C}">
      <dsp:nvSpPr>
        <dsp:cNvPr id="0" name=""/>
        <dsp:cNvSpPr/>
      </dsp:nvSpPr>
      <dsp:spPr>
        <a:xfrm>
          <a:off x="0" y="3479147"/>
          <a:ext cx="4197325" cy="69556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Удмуртская Республика</a:t>
          </a:r>
          <a:endParaRPr lang="ru-RU" sz="2900" kern="1200" dirty="0"/>
        </a:p>
      </dsp:txBody>
      <dsp:txXfrm>
        <a:off x="33955" y="3513102"/>
        <a:ext cx="4129415" cy="627655"/>
      </dsp:txXfrm>
    </dsp:sp>
    <dsp:sp modelId="{D35A5C7A-F4DE-4DA1-8712-7778F064AF0B}">
      <dsp:nvSpPr>
        <dsp:cNvPr id="0" name=""/>
        <dsp:cNvSpPr/>
      </dsp:nvSpPr>
      <dsp:spPr>
        <a:xfrm>
          <a:off x="0" y="4320480"/>
          <a:ext cx="4197325" cy="69556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Республика Мордовия</a:t>
          </a:r>
          <a:endParaRPr lang="ru-RU" sz="2900" kern="1200" dirty="0"/>
        </a:p>
      </dsp:txBody>
      <dsp:txXfrm>
        <a:off x="33955" y="4354435"/>
        <a:ext cx="4129415" cy="627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6BBF9-CEC1-4627-89D6-B92F31EFDD12}">
      <dsp:nvSpPr>
        <dsp:cNvPr id="0" name=""/>
        <dsp:cNvSpPr/>
      </dsp:nvSpPr>
      <dsp:spPr>
        <a:xfrm>
          <a:off x="3617640" y="942"/>
          <a:ext cx="3451594" cy="15611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Повышение квалификации работников образования в условиях внедрения ГТО</a:t>
          </a:r>
          <a:endParaRPr lang="ru-RU" sz="1900" kern="1200" dirty="0"/>
        </a:p>
      </dsp:txBody>
      <dsp:txXfrm>
        <a:off x="3617640" y="942"/>
        <a:ext cx="3451594" cy="1561101"/>
      </dsp:txXfrm>
    </dsp:sp>
    <dsp:sp modelId="{A612F360-29F5-46E1-8E12-D7043ED7A85F}">
      <dsp:nvSpPr>
        <dsp:cNvPr id="0" name=""/>
        <dsp:cNvSpPr/>
      </dsp:nvSpPr>
      <dsp:spPr>
        <a:xfrm>
          <a:off x="1917601" y="942"/>
          <a:ext cx="1545490" cy="1561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813AF3-C7D5-44AF-85B7-6C437214AB27}">
      <dsp:nvSpPr>
        <dsp:cNvPr id="0" name=""/>
        <dsp:cNvSpPr/>
      </dsp:nvSpPr>
      <dsp:spPr>
        <a:xfrm>
          <a:off x="1917601" y="1819625"/>
          <a:ext cx="3451594" cy="1561101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Внедрение дополнительных образовательных программ, ориентированных на запросы детей с ограниченными возможностями здоровья</a:t>
          </a:r>
          <a:endParaRPr lang="ru-RU" sz="1900" b="1" kern="1200" dirty="0">
            <a:latin typeface="Times New Roman" pitchFamily="18" charset="0"/>
            <a:ea typeface="Microsoft YaHei" pitchFamily="34" charset="-122"/>
            <a:cs typeface="Times New Roman" pitchFamily="18" charset="0"/>
          </a:endParaRPr>
        </a:p>
      </dsp:txBody>
      <dsp:txXfrm>
        <a:off x="1917601" y="1819625"/>
        <a:ext cx="3451594" cy="1561101"/>
      </dsp:txXfrm>
    </dsp:sp>
    <dsp:sp modelId="{01DB54AF-3E61-46D0-A00A-E3C6BB4FFBA8}">
      <dsp:nvSpPr>
        <dsp:cNvPr id="0" name=""/>
        <dsp:cNvSpPr/>
      </dsp:nvSpPr>
      <dsp:spPr>
        <a:xfrm>
          <a:off x="5523745" y="1819625"/>
          <a:ext cx="1545490" cy="15611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0A5A6-88FD-46AD-8E43-BE07CB5334A6}">
      <dsp:nvSpPr>
        <dsp:cNvPr id="0" name=""/>
        <dsp:cNvSpPr/>
      </dsp:nvSpPr>
      <dsp:spPr>
        <a:xfrm>
          <a:off x="3617640" y="3638308"/>
          <a:ext cx="3451594" cy="1561101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ea typeface="Microsoft YaHei" pitchFamily="34" charset="-122"/>
              <a:cs typeface="Times New Roman" pitchFamily="18" charset="0"/>
            </a:rPr>
            <a:t>Круглые столы по внедрению Комплекса ГТО в период проведения «Президентских спортивных игр» и «Президентских состязаний»</a:t>
          </a:r>
          <a:endParaRPr lang="ru-RU" sz="1900" kern="1200" dirty="0"/>
        </a:p>
      </dsp:txBody>
      <dsp:txXfrm>
        <a:off x="3617640" y="3638308"/>
        <a:ext cx="3451594" cy="1561101"/>
      </dsp:txXfrm>
    </dsp:sp>
    <dsp:sp modelId="{EE1E7867-3F80-4020-8E97-610B1C922C0F}">
      <dsp:nvSpPr>
        <dsp:cNvPr id="0" name=""/>
        <dsp:cNvSpPr/>
      </dsp:nvSpPr>
      <dsp:spPr>
        <a:xfrm>
          <a:off x="1917601" y="3638308"/>
          <a:ext cx="1545490" cy="15611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B9CBB-7358-4B37-84B9-47788316CFE0}">
      <dsp:nvSpPr>
        <dsp:cNvPr id="0" name=""/>
        <dsp:cNvSpPr/>
      </dsp:nvSpPr>
      <dsp:spPr>
        <a:xfrm>
          <a:off x="170730" y="1008110"/>
          <a:ext cx="3993743" cy="25411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4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tx1"/>
              </a:solidFill>
            </a:rPr>
            <a:t>Письмо </a:t>
          </a:r>
          <a:r>
            <a:rPr lang="ru-RU" sz="1600" b="0" kern="1200" dirty="0" err="1" smtClean="0">
              <a:solidFill>
                <a:schemeClr val="tx1"/>
              </a:solidFill>
            </a:rPr>
            <a:t>Минобрнауки</a:t>
          </a:r>
          <a:r>
            <a:rPr lang="ru-RU" sz="1600" b="0" kern="1200" dirty="0" smtClean="0">
              <a:solidFill>
                <a:schemeClr val="tx1"/>
              </a:solidFill>
            </a:rPr>
            <a:t> России </a:t>
          </a:r>
          <a:r>
            <a:rPr lang="ru-RU" sz="1600" b="0" kern="1200" dirty="0" smtClean="0">
              <a:solidFill>
                <a:schemeClr val="tx1"/>
              </a:solidFill>
            </a:rPr>
            <a:t/>
          </a:r>
          <a:br>
            <a:rPr lang="ru-RU" sz="1600" b="0" kern="1200" dirty="0" smtClean="0">
              <a:solidFill>
                <a:schemeClr val="tx1"/>
              </a:solidFill>
            </a:rPr>
          </a:br>
          <a:r>
            <a:rPr lang="ru-RU" sz="1600" b="0" kern="1200" dirty="0" smtClean="0">
              <a:solidFill>
                <a:schemeClr val="tx1"/>
              </a:solidFill>
            </a:rPr>
            <a:t>№ 09- </a:t>
          </a:r>
          <a:r>
            <a:rPr lang="ru-RU" sz="1600" b="0" kern="1200" dirty="0" smtClean="0">
              <a:solidFill>
                <a:schemeClr val="tx1"/>
              </a:solidFill>
            </a:rPr>
            <a:t>2067 «О направлении </a:t>
          </a:r>
          <a:r>
            <a:rPr lang="ru-RU" sz="1600" b="1" kern="1200" dirty="0" smtClean="0">
              <a:solidFill>
                <a:schemeClr val="tx1"/>
              </a:solidFill>
            </a:rPr>
            <a:t>методических рекомендаций </a:t>
          </a:r>
          <a:r>
            <a:rPr lang="ru-RU" sz="1600" b="0" kern="1200" dirty="0" smtClean="0">
              <a:solidFill>
                <a:schemeClr val="tx1"/>
              </a:solidFill>
            </a:rPr>
            <a:t>по поддержке педагогических работников, студентов образовательных организаций высшего образования и волонтеров, связанной с поэтапным внедрением Комплекса»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70730" y="1008110"/>
        <a:ext cx="3993743" cy="2541156"/>
      </dsp:txXfrm>
    </dsp:sp>
    <dsp:sp modelId="{8016CAD3-D8EE-4118-BACD-4A66929A8297}">
      <dsp:nvSpPr>
        <dsp:cNvPr id="0" name=""/>
        <dsp:cNvSpPr/>
      </dsp:nvSpPr>
      <dsp:spPr>
        <a:xfrm>
          <a:off x="4324" y="1474393"/>
          <a:ext cx="873631" cy="1310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0F057C-E2F2-4165-8A07-FC489DCE4C90}">
      <dsp:nvSpPr>
        <dsp:cNvPr id="0" name=""/>
        <dsp:cNvSpPr/>
      </dsp:nvSpPr>
      <dsp:spPr>
        <a:xfrm>
          <a:off x="4642891" y="1408083"/>
          <a:ext cx="3993743" cy="17412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4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latin typeface="Cambria" pitchFamily="18" charset="0"/>
              <a:cs typeface="Arial" pitchFamily="34" charset="0"/>
            </a:rPr>
            <a:t>IV</a:t>
          </a: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 Международный  </a:t>
          </a:r>
          <a:r>
            <a:rPr lang="ru-RU" sz="1600" b="1" kern="1200" dirty="0" smtClean="0">
              <a:latin typeface="Cambria" pitchFamily="18" charset="0"/>
              <a:cs typeface="Arial" pitchFamily="34" charset="0"/>
            </a:rPr>
            <a:t>Конгресс учителей физической культуры </a:t>
          </a: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- Петрозаводск, </a:t>
          </a:r>
          <a:br>
            <a:rPr lang="ru-RU" sz="1600" b="0" kern="1200" dirty="0" smtClean="0">
              <a:latin typeface="Cambria" pitchFamily="18" charset="0"/>
              <a:cs typeface="Arial" pitchFamily="34" charset="0"/>
            </a:rPr>
          </a:b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2014 г.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2015 г. </a:t>
          </a:r>
          <a:r>
            <a:rPr lang="en-US" sz="1600" b="0" kern="1200" dirty="0" smtClean="0">
              <a:latin typeface="Cambria" pitchFamily="18" charset="0"/>
              <a:cs typeface="Arial" pitchFamily="34" charset="0"/>
            </a:rPr>
            <a:t>V </a:t>
          </a: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Международный </a:t>
          </a:r>
          <a:r>
            <a:rPr lang="ru-RU" sz="1600" b="1" kern="1200" dirty="0" smtClean="0">
              <a:latin typeface="Cambria" pitchFamily="18" charset="0"/>
              <a:cs typeface="Arial" pitchFamily="34" charset="0"/>
            </a:rPr>
            <a:t>Конгресс учителей физической культуры</a:t>
          </a:r>
          <a:endParaRPr lang="ru-RU" sz="1600" b="1" kern="1200" dirty="0"/>
        </a:p>
      </dsp:txBody>
      <dsp:txXfrm>
        <a:off x="4642891" y="1408083"/>
        <a:ext cx="3993743" cy="1741209"/>
      </dsp:txXfrm>
    </dsp:sp>
    <dsp:sp modelId="{F9C5BA32-7329-4A41-9554-79E7911B202B}">
      <dsp:nvSpPr>
        <dsp:cNvPr id="0" name=""/>
        <dsp:cNvSpPr/>
      </dsp:nvSpPr>
      <dsp:spPr>
        <a:xfrm>
          <a:off x="4476485" y="1474393"/>
          <a:ext cx="873631" cy="131044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7D347-74BF-4F6A-9B01-99FE230B6162}">
      <dsp:nvSpPr>
        <dsp:cNvPr id="0" name=""/>
        <dsp:cNvSpPr/>
      </dsp:nvSpPr>
      <dsp:spPr>
        <a:xfrm>
          <a:off x="170730" y="3764111"/>
          <a:ext cx="3993743" cy="163648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4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Международная </a:t>
          </a:r>
          <a:r>
            <a:rPr lang="ru-RU" sz="1600" b="1" kern="1200" dirty="0" smtClean="0">
              <a:latin typeface="Cambria" pitchFamily="18" charset="0"/>
              <a:cs typeface="Arial" pitchFamily="34" charset="0"/>
            </a:rPr>
            <a:t>конференция по формированию здорового образа жизни</a:t>
          </a: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  Тамбов, 2014 г.</a:t>
          </a:r>
          <a:endParaRPr lang="ru-RU" sz="1600" b="0" kern="1200" dirty="0">
            <a:latin typeface="Cambria" pitchFamily="18" charset="0"/>
            <a:cs typeface="Arial" pitchFamily="34" charset="0"/>
          </a:endParaRPr>
        </a:p>
      </dsp:txBody>
      <dsp:txXfrm>
        <a:off x="170730" y="3764111"/>
        <a:ext cx="3993743" cy="1636486"/>
      </dsp:txXfrm>
    </dsp:sp>
    <dsp:sp modelId="{994B6391-B3A1-40E8-A251-47E6478322E8}">
      <dsp:nvSpPr>
        <dsp:cNvPr id="0" name=""/>
        <dsp:cNvSpPr/>
      </dsp:nvSpPr>
      <dsp:spPr>
        <a:xfrm>
          <a:off x="4324" y="3778058"/>
          <a:ext cx="873631" cy="1310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F17CC-6E20-4640-B124-8269CCEE7F56}">
      <dsp:nvSpPr>
        <dsp:cNvPr id="0" name=""/>
        <dsp:cNvSpPr/>
      </dsp:nvSpPr>
      <dsp:spPr>
        <a:xfrm>
          <a:off x="4642891" y="3692098"/>
          <a:ext cx="3993743" cy="17805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34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Cambria" pitchFamily="18" charset="0"/>
              <a:cs typeface="Arial" pitchFamily="34" charset="0"/>
            </a:rPr>
            <a:t>Обсуждение Комплекса ГТО на </a:t>
          </a:r>
          <a:r>
            <a:rPr lang="ru-RU" sz="1600" b="1" kern="1200" dirty="0" smtClean="0">
              <a:latin typeface="Cambria" pitchFamily="18" charset="0"/>
              <a:cs typeface="Arial" pitchFamily="34" charset="0"/>
            </a:rPr>
            <a:t>августовских педагогических совещаниях</a:t>
          </a:r>
          <a:endParaRPr lang="ru-RU" sz="1600" b="1" kern="1200" dirty="0"/>
        </a:p>
      </dsp:txBody>
      <dsp:txXfrm>
        <a:off x="4642891" y="3692098"/>
        <a:ext cx="3993743" cy="1780510"/>
      </dsp:txXfrm>
    </dsp:sp>
    <dsp:sp modelId="{886184C6-91A6-4D6D-B12D-D650E5852D3C}">
      <dsp:nvSpPr>
        <dsp:cNvPr id="0" name=""/>
        <dsp:cNvSpPr/>
      </dsp:nvSpPr>
      <dsp:spPr>
        <a:xfrm>
          <a:off x="4476485" y="3778058"/>
          <a:ext cx="873631" cy="131044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71630-8425-4A45-8E83-0633220DD1A6}">
      <dsp:nvSpPr>
        <dsp:cNvPr id="0" name=""/>
        <dsp:cNvSpPr/>
      </dsp:nvSpPr>
      <dsp:spPr>
        <a:xfrm>
          <a:off x="0" y="2761"/>
          <a:ext cx="7056783" cy="15322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  <a:cs typeface="Arial" pitchFamily="34" charset="0"/>
            </a:rPr>
            <a:t>Всероссийский конкурс «Олимпиада начинается в школе»;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  <a:cs typeface="Arial" pitchFamily="34" charset="0"/>
            </a:rPr>
            <a:t>Всероссийский смотр-конкурс образовательных организаций СПО и ВО на лучшую организацию физкультурно-спортивной работы</a:t>
          </a:r>
          <a:endParaRPr lang="ru-RU" sz="1900" b="1" kern="1200" dirty="0"/>
        </a:p>
      </dsp:txBody>
      <dsp:txXfrm>
        <a:off x="74799" y="77560"/>
        <a:ext cx="6907185" cy="1382676"/>
      </dsp:txXfrm>
    </dsp:sp>
    <dsp:sp modelId="{AEA4728D-30CA-41A1-82E6-4856447D4A7E}">
      <dsp:nvSpPr>
        <dsp:cNvPr id="0" name=""/>
        <dsp:cNvSpPr/>
      </dsp:nvSpPr>
      <dsp:spPr>
        <a:xfrm>
          <a:off x="0" y="1540370"/>
          <a:ext cx="7056783" cy="124356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Cambria" pitchFamily="18" charset="0"/>
              <a:cs typeface="Arial" pitchFamily="34" charset="0"/>
            </a:rPr>
            <a:t>Зимний и летний фестиваль Всероссийского физкультурно-спортивного комплекса «Готов к труду и обороне» среди обучающихся</a:t>
          </a:r>
          <a:endParaRPr lang="ru-RU" sz="1900" b="1" kern="1200" dirty="0">
            <a:latin typeface="Cambria" pitchFamily="18" charset="0"/>
            <a:cs typeface="Arial" pitchFamily="34" charset="0"/>
          </a:endParaRPr>
        </a:p>
      </dsp:txBody>
      <dsp:txXfrm>
        <a:off x="60706" y="1601076"/>
        <a:ext cx="6935371" cy="1122155"/>
      </dsp:txXfrm>
    </dsp:sp>
    <dsp:sp modelId="{2F758FE7-6167-4FC5-A4DA-7127B3F15121}">
      <dsp:nvSpPr>
        <dsp:cNvPr id="0" name=""/>
        <dsp:cNvSpPr/>
      </dsp:nvSpPr>
      <dsp:spPr>
        <a:xfrm>
          <a:off x="0" y="2789273"/>
          <a:ext cx="7056783" cy="9249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V </a:t>
          </a:r>
          <a:r>
            <a:rPr lang="ru-RU" sz="1900" b="1" kern="1200" dirty="0" smtClean="0"/>
            <a:t>фестиваль студенческого спорта среди федеральных университетов</a:t>
          </a:r>
          <a:endParaRPr lang="ru-RU" sz="1900" b="1" kern="1200" dirty="0"/>
        </a:p>
      </dsp:txBody>
      <dsp:txXfrm>
        <a:off x="45154" y="2834427"/>
        <a:ext cx="6966475" cy="834682"/>
      </dsp:txXfrm>
    </dsp:sp>
    <dsp:sp modelId="{3CFB0FCF-CF47-4C63-A9BF-1A53F4B9DF58}">
      <dsp:nvSpPr>
        <dsp:cNvPr id="0" name=""/>
        <dsp:cNvSpPr/>
      </dsp:nvSpPr>
      <dsp:spPr>
        <a:xfrm>
          <a:off x="0" y="3719598"/>
          <a:ext cx="7056783" cy="8625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Всероссийский урок «Готов к труду и обороне!» в общеобразовательных организациях</a:t>
          </a:r>
          <a:endParaRPr lang="ru-RU" sz="1900" b="1" kern="1200" dirty="0"/>
        </a:p>
      </dsp:txBody>
      <dsp:txXfrm>
        <a:off x="42104" y="3761702"/>
        <a:ext cx="6972575" cy="778293"/>
      </dsp:txXfrm>
    </dsp:sp>
    <dsp:sp modelId="{2AF4E3A9-D4BA-46D3-900B-B6DEF79FD091}">
      <dsp:nvSpPr>
        <dsp:cNvPr id="0" name=""/>
        <dsp:cNvSpPr/>
      </dsp:nvSpPr>
      <dsp:spPr>
        <a:xfrm>
          <a:off x="0" y="4587434"/>
          <a:ext cx="7056783" cy="124356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Президентские состязания и Президентские спортивные игры школьников </a:t>
          </a:r>
          <a:endParaRPr lang="ru-RU" sz="1900" b="1" kern="1200" dirty="0"/>
        </a:p>
      </dsp:txBody>
      <dsp:txXfrm>
        <a:off x="60706" y="4648140"/>
        <a:ext cx="6935371" cy="1122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BF5D4-3E1D-4C4E-BEE5-BEC907D76301}">
      <dsp:nvSpPr>
        <dsp:cNvPr id="0" name=""/>
        <dsp:cNvSpPr/>
      </dsp:nvSpPr>
      <dsp:spPr>
        <a:xfrm>
          <a:off x="2858909" y="4531857"/>
          <a:ext cx="174185" cy="1741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8057E-7A6A-49FC-8896-8CFC85589CC1}">
      <dsp:nvSpPr>
        <dsp:cNvPr id="0" name=""/>
        <dsp:cNvSpPr/>
      </dsp:nvSpPr>
      <dsp:spPr>
        <a:xfrm>
          <a:off x="2530570" y="4689916"/>
          <a:ext cx="174185" cy="174185"/>
        </a:xfrm>
        <a:prstGeom prst="ellipse">
          <a:avLst/>
        </a:prstGeom>
        <a:solidFill>
          <a:schemeClr val="accent2">
            <a:hueOff val="425593"/>
            <a:satOff val="-531"/>
            <a:lumOff val="125"/>
            <a:alphaOff val="0"/>
          </a:schemeClr>
        </a:solidFill>
        <a:ln w="25400" cap="flat" cmpd="sng" algn="ctr">
          <a:solidFill>
            <a:schemeClr val="accent2">
              <a:hueOff val="425593"/>
              <a:satOff val="-531"/>
              <a:lumOff val="1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29970-B281-4662-BF2A-9BC5BEF473D6}">
      <dsp:nvSpPr>
        <dsp:cNvPr id="0" name=""/>
        <dsp:cNvSpPr/>
      </dsp:nvSpPr>
      <dsp:spPr>
        <a:xfrm>
          <a:off x="2186555" y="4814764"/>
          <a:ext cx="174185" cy="174185"/>
        </a:xfrm>
        <a:prstGeom prst="ellipse">
          <a:avLst/>
        </a:prstGeom>
        <a:solidFill>
          <a:schemeClr val="accent2">
            <a:hueOff val="851185"/>
            <a:satOff val="-1062"/>
            <a:lumOff val="250"/>
            <a:alphaOff val="0"/>
          </a:schemeClr>
        </a:solidFill>
        <a:ln w="25400" cap="flat" cmpd="sng" algn="ctr">
          <a:solidFill>
            <a:schemeClr val="accent2">
              <a:hueOff val="851185"/>
              <a:satOff val="-1062"/>
              <a:lumOff val="2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5E5E2-02B8-4615-A228-4561AD32EB6C}">
      <dsp:nvSpPr>
        <dsp:cNvPr id="0" name=""/>
        <dsp:cNvSpPr/>
      </dsp:nvSpPr>
      <dsp:spPr>
        <a:xfrm>
          <a:off x="4435283" y="2702182"/>
          <a:ext cx="174185" cy="174185"/>
        </a:xfrm>
        <a:prstGeom prst="ellipse">
          <a:avLst/>
        </a:prstGeom>
        <a:solidFill>
          <a:schemeClr val="accent2">
            <a:hueOff val="1276778"/>
            <a:satOff val="-1592"/>
            <a:lumOff val="374"/>
            <a:alphaOff val="0"/>
          </a:schemeClr>
        </a:solidFill>
        <a:ln w="25400" cap="flat" cmpd="sng" algn="ctr">
          <a:solidFill>
            <a:schemeClr val="accent2">
              <a:hueOff val="1276778"/>
              <a:satOff val="-1592"/>
              <a:lumOff val="3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54557-7484-4A55-8843-76518861C5BD}">
      <dsp:nvSpPr>
        <dsp:cNvPr id="0" name=""/>
        <dsp:cNvSpPr/>
      </dsp:nvSpPr>
      <dsp:spPr>
        <a:xfrm>
          <a:off x="4302903" y="3023836"/>
          <a:ext cx="174185" cy="174185"/>
        </a:xfrm>
        <a:prstGeom prst="ellipse">
          <a:avLst/>
        </a:prstGeom>
        <a:solidFill>
          <a:schemeClr val="accent2">
            <a:hueOff val="1702371"/>
            <a:satOff val="-2123"/>
            <a:lumOff val="499"/>
            <a:alphaOff val="0"/>
          </a:schemeClr>
        </a:solidFill>
        <a:ln w="25400" cap="flat" cmpd="sng" algn="ctr">
          <a:solidFill>
            <a:schemeClr val="accent2">
              <a:hueOff val="1702371"/>
              <a:satOff val="-2123"/>
              <a:lumOff val="4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F8376-F930-4B2F-AB36-8768FE5B01C7}">
      <dsp:nvSpPr>
        <dsp:cNvPr id="0" name=""/>
        <dsp:cNvSpPr/>
      </dsp:nvSpPr>
      <dsp:spPr>
        <a:xfrm>
          <a:off x="4208843" y="1008666"/>
          <a:ext cx="174185" cy="174185"/>
        </a:xfrm>
        <a:prstGeom prst="ellipse">
          <a:avLst/>
        </a:prstGeom>
        <a:solidFill>
          <a:schemeClr val="accent2">
            <a:hueOff val="2127963"/>
            <a:satOff val="-2654"/>
            <a:lumOff val="624"/>
            <a:alphaOff val="0"/>
          </a:schemeClr>
        </a:solidFill>
        <a:ln w="25400" cap="flat" cmpd="sng" algn="ctr">
          <a:solidFill>
            <a:schemeClr val="accent2">
              <a:hueOff val="2127963"/>
              <a:satOff val="-2654"/>
              <a:lumOff val="6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AD9C4-1B1B-44DF-ADCB-B5E4252B9328}">
      <dsp:nvSpPr>
        <dsp:cNvPr id="0" name=""/>
        <dsp:cNvSpPr/>
      </dsp:nvSpPr>
      <dsp:spPr>
        <a:xfrm>
          <a:off x="4450960" y="854912"/>
          <a:ext cx="174185" cy="174185"/>
        </a:xfrm>
        <a:prstGeom prst="ellipse">
          <a:avLst/>
        </a:prstGeom>
        <a:solidFill>
          <a:schemeClr val="accent2">
            <a:hueOff val="2553556"/>
            <a:satOff val="-3185"/>
            <a:lumOff val="749"/>
            <a:alphaOff val="0"/>
          </a:schemeClr>
        </a:solidFill>
        <a:ln w="25400" cap="flat" cmpd="sng" algn="ctr">
          <a:solidFill>
            <a:schemeClr val="accent2">
              <a:hueOff val="2553556"/>
              <a:satOff val="-3185"/>
              <a:lumOff val="7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0BBFA-FE74-4581-8287-95B17B719BA9}">
      <dsp:nvSpPr>
        <dsp:cNvPr id="0" name=""/>
        <dsp:cNvSpPr/>
      </dsp:nvSpPr>
      <dsp:spPr>
        <a:xfrm>
          <a:off x="4693077" y="665227"/>
          <a:ext cx="174185" cy="174185"/>
        </a:xfrm>
        <a:prstGeom prst="ellipse">
          <a:avLst/>
        </a:prstGeom>
        <a:solidFill>
          <a:schemeClr val="accent2">
            <a:hueOff val="2979148"/>
            <a:satOff val="-3716"/>
            <a:lumOff val="874"/>
            <a:alphaOff val="0"/>
          </a:schemeClr>
        </a:solidFill>
        <a:ln w="25400" cap="flat" cmpd="sng" algn="ctr">
          <a:solidFill>
            <a:schemeClr val="accent2">
              <a:hueOff val="2979148"/>
              <a:satOff val="-3716"/>
              <a:lumOff val="8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04CF4C-A006-4328-8F6A-2C554C66ECCE}">
      <dsp:nvSpPr>
        <dsp:cNvPr id="0" name=""/>
        <dsp:cNvSpPr/>
      </dsp:nvSpPr>
      <dsp:spPr>
        <a:xfrm>
          <a:off x="4935194" y="854912"/>
          <a:ext cx="174185" cy="174185"/>
        </a:xfrm>
        <a:prstGeom prst="ellipse">
          <a:avLst/>
        </a:prstGeom>
        <a:solidFill>
          <a:schemeClr val="accent2">
            <a:hueOff val="3404741"/>
            <a:satOff val="-4247"/>
            <a:lumOff val="999"/>
            <a:alphaOff val="0"/>
          </a:schemeClr>
        </a:solidFill>
        <a:ln w="25400" cap="flat" cmpd="sng" algn="ctr">
          <a:solidFill>
            <a:schemeClr val="accent2">
              <a:hueOff val="3404741"/>
              <a:satOff val="-4247"/>
              <a:lumOff val="9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93A9D-7AB6-464E-9E29-A2AA69D9A0DB}">
      <dsp:nvSpPr>
        <dsp:cNvPr id="0" name=""/>
        <dsp:cNvSpPr/>
      </dsp:nvSpPr>
      <dsp:spPr>
        <a:xfrm>
          <a:off x="5177311" y="1008666"/>
          <a:ext cx="174185" cy="174185"/>
        </a:xfrm>
        <a:prstGeom prst="ellipse">
          <a:avLst/>
        </a:prstGeom>
        <a:solidFill>
          <a:schemeClr val="accent2">
            <a:hueOff val="3830334"/>
            <a:satOff val="-4777"/>
            <a:lumOff val="1123"/>
            <a:alphaOff val="0"/>
          </a:schemeClr>
        </a:solidFill>
        <a:ln w="25400" cap="flat" cmpd="sng" algn="ctr">
          <a:solidFill>
            <a:schemeClr val="accent2">
              <a:hueOff val="3830334"/>
              <a:satOff val="-4777"/>
              <a:lumOff val="11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F29116-151D-4795-BA4A-76CC963D137E}">
      <dsp:nvSpPr>
        <dsp:cNvPr id="0" name=""/>
        <dsp:cNvSpPr/>
      </dsp:nvSpPr>
      <dsp:spPr>
        <a:xfrm>
          <a:off x="4693077" y="1025271"/>
          <a:ext cx="174185" cy="174185"/>
        </a:xfrm>
        <a:prstGeom prst="ellipse">
          <a:avLst/>
        </a:prstGeom>
        <a:solidFill>
          <a:schemeClr val="accent2">
            <a:hueOff val="4255926"/>
            <a:satOff val="-5308"/>
            <a:lumOff val="1248"/>
            <a:alphaOff val="0"/>
          </a:schemeClr>
        </a:solidFill>
        <a:ln w="25400" cap="flat" cmpd="sng" algn="ctr">
          <a:solidFill>
            <a:schemeClr val="accent2">
              <a:hueOff val="4255926"/>
              <a:satOff val="-5308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FB1DB-0EAA-472A-8C14-5302F76DDDC1}">
      <dsp:nvSpPr>
        <dsp:cNvPr id="0" name=""/>
        <dsp:cNvSpPr/>
      </dsp:nvSpPr>
      <dsp:spPr>
        <a:xfrm>
          <a:off x="4693077" y="1313303"/>
          <a:ext cx="174185" cy="17418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3410D-4111-4FF9-B671-6A97839F4411}">
      <dsp:nvSpPr>
        <dsp:cNvPr id="0" name=""/>
        <dsp:cNvSpPr/>
      </dsp:nvSpPr>
      <dsp:spPr>
        <a:xfrm>
          <a:off x="1117439" y="4799854"/>
          <a:ext cx="6753776" cy="16212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5268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Методические рекомендаций для учета государственных требований в образовательных программах образовательных организаций по предмету (дисциплине) «Физическая культура» </a:t>
          </a:r>
          <a:endParaRPr lang="ru-RU" sz="2000" b="0" kern="1200" dirty="0"/>
        </a:p>
      </dsp:txBody>
      <dsp:txXfrm>
        <a:off x="1196584" y="4878999"/>
        <a:ext cx="6595486" cy="1463004"/>
      </dsp:txXfrm>
    </dsp:sp>
    <dsp:sp modelId="{2135AD81-944D-4404-B562-4B0F74CFC691}">
      <dsp:nvSpPr>
        <dsp:cNvPr id="0" name=""/>
        <dsp:cNvSpPr/>
      </dsp:nvSpPr>
      <dsp:spPr>
        <a:xfrm>
          <a:off x="0" y="4197663"/>
          <a:ext cx="1741850" cy="174172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9CBCB3-3487-45F5-AE04-CE7E83769341}">
      <dsp:nvSpPr>
        <dsp:cNvPr id="0" name=""/>
        <dsp:cNvSpPr/>
      </dsp:nvSpPr>
      <dsp:spPr>
        <a:xfrm>
          <a:off x="3158295" y="2783634"/>
          <a:ext cx="4938274" cy="199842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526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Приказ </a:t>
          </a:r>
          <a:r>
            <a:rPr lang="ru-RU" sz="2100" kern="1200" dirty="0" err="1" smtClean="0"/>
            <a:t>Минобрнауки</a:t>
          </a:r>
          <a:r>
            <a:rPr lang="ru-RU" sz="2100" kern="1200" dirty="0" smtClean="0"/>
            <a:t> России </a:t>
          </a:r>
          <a:br>
            <a:rPr lang="ru-RU" sz="2100" kern="1200" dirty="0" smtClean="0"/>
          </a:br>
          <a:r>
            <a:rPr lang="ru-RU" sz="2100" kern="1200" dirty="0" smtClean="0"/>
            <a:t>№ 839 «Об утверждении порядка приема на обучение по программам высшего образования  на 2015/16 учебный год</a:t>
          </a:r>
          <a:endParaRPr lang="ru-RU" sz="2100" kern="1200" dirty="0"/>
        </a:p>
      </dsp:txBody>
      <dsp:txXfrm>
        <a:off x="3255850" y="2881189"/>
        <a:ext cx="4743164" cy="1803314"/>
      </dsp:txXfrm>
    </dsp:sp>
    <dsp:sp modelId="{7FCAD190-38FC-40E6-9FD5-AF13DAE1C317}">
      <dsp:nvSpPr>
        <dsp:cNvPr id="0" name=""/>
        <dsp:cNvSpPr/>
      </dsp:nvSpPr>
      <dsp:spPr>
        <a:xfrm>
          <a:off x="2080964" y="2476280"/>
          <a:ext cx="1741850" cy="174172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28060-4EE2-4169-BC67-0E1DE0BDC519}">
      <dsp:nvSpPr>
        <dsp:cNvPr id="0" name=""/>
        <dsp:cNvSpPr/>
      </dsp:nvSpPr>
      <dsp:spPr>
        <a:xfrm>
          <a:off x="4270859" y="1316400"/>
          <a:ext cx="4451721" cy="1323216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5268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/>
            <a:t>Внесение изменений в раздел ФГОС ОО «Спортивно-оздоровительная деятельность»</a:t>
          </a:r>
          <a:endParaRPr lang="ru-RU" sz="2100" b="0" kern="1200" dirty="0"/>
        </a:p>
      </dsp:txBody>
      <dsp:txXfrm>
        <a:off x="4335453" y="1380994"/>
        <a:ext cx="4322533" cy="1194028"/>
      </dsp:txXfrm>
    </dsp:sp>
    <dsp:sp modelId="{2B2A2CB5-2819-43D4-AC67-C5F8177E45C5}">
      <dsp:nvSpPr>
        <dsp:cNvPr id="0" name=""/>
        <dsp:cNvSpPr/>
      </dsp:nvSpPr>
      <dsp:spPr>
        <a:xfrm>
          <a:off x="3225481" y="1001605"/>
          <a:ext cx="1741850" cy="171002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75919-18AE-42C2-8CA8-D3943DFC9A3F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C7A20-33D7-4EEE-A177-4B618AF259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73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5660" cy="49371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60" cy="49371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CE46FE0F-2995-4773-9C5F-575021B38242}" type="datetimeFigureOut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7"/>
            <a:ext cx="2945660" cy="49371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7"/>
            <a:ext cx="2945660" cy="49371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BB1B2F98-D5A3-4BB8-8E88-3261370ACF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209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6600" indent="-282575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5425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5913" indent="-225425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8350" indent="-225425" defTabSz="917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5550" indent="-225425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2750" indent="-225425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9950" indent="-225425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7150" indent="-225425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360284-8AB7-48AD-85EA-8CD344D8EE36}" type="slidenum">
              <a:rPr lang="ru-RU" altLang="ru-RU" smtClean="0">
                <a:latin typeface="Arial" charset="0"/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6398576-D477-4A21-855F-9DB9795A792B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72E8-9008-4A7D-BA79-529357D5455A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2E8C-1D78-4024-AAC4-BBAFCCA63590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D882E-87EE-4572-B974-E209ADF9CE26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9BC6A-B603-45CB-A124-DC16E6F193B1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7709-B820-4CA3-8344-40B65DEDA427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CE11-F908-45AB-8CA4-41E9264ADC28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149F-C9EF-48EF-9D8B-C4F11EF66332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FFB7-88B2-4EB3-8B26-D648C5FD9691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97A8-FB2C-4473-BDB7-0A0070E0A540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E8BDB-B8C6-4AAD-AAA5-037F69959C93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E6BF-26B7-4976-88A7-2EE5B2BB6DEA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FE42F-0469-412A-80DA-CF7582B3FA82}" type="datetime1">
              <a:rPr lang="ru-RU" smtClean="0"/>
              <a:pPr/>
              <a:t>23.06.2015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 txBox="1">
            <a:spLocks noChangeArrowheads="1"/>
          </p:cNvSpPr>
          <p:nvPr/>
        </p:nvSpPr>
        <p:spPr bwMode="auto">
          <a:xfrm>
            <a:off x="3276600" y="4004592"/>
            <a:ext cx="547211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 b="1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В.Ш. Каганов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заместитель Министра образования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и науки Российской Федерации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 b="1" i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26 июня   2015 г.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800" b="1" i="1" dirty="0" smtClean="0">
                <a:solidFill>
                  <a:srgbClr val="0070C0"/>
                </a:solidFill>
                <a:latin typeface="Cambria" pitchFamily="18" charset="0"/>
              </a:rPr>
              <a:t>г. Петрозаводск 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800" b="1" i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3276600" y="1268760"/>
            <a:ext cx="57594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Cambria" pitchFamily="18" charset="0"/>
              </a:rPr>
              <a:t>Внедрение   </a:t>
            </a: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</a:rPr>
              <a:t>Всероссийского физкультурно-спортивного комплекса «Готов к труду и обороне» (ГТО)» </a:t>
            </a:r>
            <a:br>
              <a:rPr lang="ru-RU" sz="2800" b="1" i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Cambria" pitchFamily="18" charset="0"/>
              </a:rPr>
              <a:t>в образовательных организациях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8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509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684213" y="169863"/>
            <a:ext cx="2592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latin typeface="Cambria" pitchFamily="18" charset="0"/>
              </a:rPr>
              <a:t>МИНИСТЕРСТВО ОБРАЗОВАНИЯ И НАУКИ РОССИЙСКОЙ ФЕДЕРАЦИИ</a:t>
            </a:r>
          </a:p>
        </p:txBody>
      </p:sp>
      <p:sp>
        <p:nvSpPr>
          <p:cNvPr id="2054" name="Rectangle 3"/>
          <p:cNvSpPr>
            <a:spLocks noGrp="1" noChangeArrowheads="1"/>
          </p:cNvSpPr>
          <p:nvPr/>
        </p:nvSpPr>
        <p:spPr bwMode="auto">
          <a:xfrm>
            <a:off x="-36513" y="6237288"/>
            <a:ext cx="914400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ru-RU" altLang="ru-RU" sz="1200" i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97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212828"/>
              </p:ext>
            </p:extLst>
          </p:nvPr>
        </p:nvGraphicFramePr>
        <p:xfrm>
          <a:off x="-24720" y="1124744"/>
          <a:ext cx="4176464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3364724261"/>
              </p:ext>
            </p:extLst>
          </p:nvPr>
        </p:nvGraphicFramePr>
        <p:xfrm>
          <a:off x="2771800" y="690721"/>
          <a:ext cx="7485504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950" y="188913"/>
            <a:ext cx="89281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rgbClr val="0070C0"/>
                </a:solidFill>
                <a:latin typeface="Cambria" pitchFamily="18" charset="0"/>
              </a:rPr>
              <a:t>ПРИОРИТЕТЫ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7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63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РЕАЛИЗАЦИЯ ПЛАНА МЕРОПРИЯТИЙ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ПО ВНЕДРЕНИЮ ВФСК «ГТО» В МИНОБРНАУКИ РОССИИ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38609040"/>
              </p:ext>
            </p:extLst>
          </p:nvPr>
        </p:nvGraphicFramePr>
        <p:xfrm>
          <a:off x="4283968" y="1268760"/>
          <a:ext cx="477619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88451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30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2"/>
          <p:cNvGrpSpPr>
            <a:grpSpLocks/>
          </p:cNvGrpSpPr>
          <p:nvPr/>
        </p:nvGrpSpPr>
        <p:grpSpPr bwMode="auto">
          <a:xfrm>
            <a:off x="-252536" y="4761475"/>
            <a:ext cx="3045098" cy="2267925"/>
            <a:chOff x="4499992" y="3540932"/>
            <a:chExt cx="4485256" cy="334024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540932"/>
              <a:ext cx="4445405" cy="3340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643" y="4828728"/>
              <a:ext cx="1958605" cy="1935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763" y="1158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РЕГИОНЫ АПРОБАЦИИ ВСЕРОССИЙСКОГО ФИЗКУЛЬТУРНО-СПОРТИВНОГО КОМПЛЕКСА «ГТО»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04979775"/>
              </p:ext>
            </p:extLst>
          </p:nvPr>
        </p:nvGraphicFramePr>
        <p:xfrm>
          <a:off x="251520" y="620688"/>
          <a:ext cx="4238934" cy="531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5424810"/>
              </p:ext>
            </p:extLst>
          </p:nvPr>
        </p:nvGraphicFramePr>
        <p:xfrm>
          <a:off x="4716016" y="620688"/>
          <a:ext cx="4197325" cy="5316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95936" y="645333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*п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 6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плана мероприятий по поэтапному 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внедрению ВФСК </a:t>
            </a:r>
            <a:endParaRPr lang="ru-RU" sz="14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01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6896" y="1844824"/>
            <a:ext cx="8229600" cy="374468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Arial" charset="0"/>
              <a:buChar char="•"/>
              <a:defRPr/>
            </a:pP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7163" y="2682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ПОВЫШЕНИЕ КВАЛИФИКАЦИИ ПЕДАГОГИЧЕСКИХ РАБОТНИКОВ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203828659"/>
              </p:ext>
            </p:extLst>
          </p:nvPr>
        </p:nvGraphicFramePr>
        <p:xfrm>
          <a:off x="157163" y="1036960"/>
          <a:ext cx="8986837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928" y="645333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*п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. 15 плана мероприятий по поэтапному 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внедрению ВФСК </a:t>
            </a:r>
            <a:endParaRPr lang="ru-RU" sz="14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0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7163" y="2682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МЕТОДИЧЕСКОЕ  СОПРОВОЖДЕНИЕ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87359771"/>
              </p:ext>
            </p:extLst>
          </p:nvPr>
        </p:nvGraphicFramePr>
        <p:xfrm>
          <a:off x="323528" y="476672"/>
          <a:ext cx="864096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779912" y="6505599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*п. 16, 27 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плана мероприятий по поэтапному 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внедрению ВФСК </a:t>
            </a:r>
            <a:endParaRPr lang="ru-RU" sz="14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.photobucket.com/albums/v210/Zyama/elena_isinda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858" y="1772816"/>
            <a:ext cx="199093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51973" y="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МЕРОПРИЯТИЯ В 2015 г. </a:t>
            </a:r>
            <a:b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ru-RU" alt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ПО ПРОДВИЖЕНИЮ ВСФК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158571032"/>
              </p:ext>
            </p:extLst>
          </p:nvPr>
        </p:nvGraphicFramePr>
        <p:xfrm>
          <a:off x="251520" y="764704"/>
          <a:ext cx="7056784" cy="5833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79912" y="6505599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*п. 21, 28  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плана мероприятий по поэтапному 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внедрению ВФСК </a:t>
            </a:r>
            <a:endParaRPr lang="ru-RU" sz="14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18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48556665"/>
              </p:ext>
            </p:extLst>
          </p:nvPr>
        </p:nvGraphicFramePr>
        <p:xfrm>
          <a:off x="194397" y="44624"/>
          <a:ext cx="8807325" cy="6473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4398" y="117004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400" b="1" i="1" dirty="0" smtClean="0">
                <a:solidFill>
                  <a:schemeClr val="tx2"/>
                </a:solidFill>
                <a:latin typeface="Cambria" pitchFamily="18" charset="0"/>
              </a:rPr>
              <a:t>СТИМУЛИРОВАНИЕ ОБУЧАЮЩИХСЯ К ВЫПОЛНЕНИЮ НОРМАТИВОВ И ТРЕБОВАНИЙ ВСФК</a:t>
            </a:r>
            <a:endParaRPr lang="ru-RU" altLang="ru-RU" sz="1100" b="1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505599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*п. 29-32, 35  </a:t>
            </a:r>
            <a:r>
              <a:rPr lang="ru-RU" sz="1400" b="1" dirty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плана мероприятий по поэтапному </a:t>
            </a:r>
            <a:r>
              <a:rPr lang="ru-RU" sz="1400" b="1" dirty="0" smtClean="0"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внедрению ВФСК </a:t>
            </a:r>
            <a:endParaRPr lang="ru-RU" sz="1400" b="1" dirty="0"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9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3"/>
          <p:cNvSpPr txBox="1">
            <a:spLocks noChangeArrowheads="1"/>
          </p:cNvSpPr>
          <p:nvPr/>
        </p:nvSpPr>
        <p:spPr bwMode="auto">
          <a:xfrm>
            <a:off x="214313" y="3281363"/>
            <a:ext cx="87391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uk-UA" sz="4000" b="1" i="1" dirty="0" err="1">
                <a:solidFill>
                  <a:schemeClr val="tx2"/>
                </a:solidFill>
                <a:latin typeface="Cambria" pitchFamily="18" charset="0"/>
              </a:rPr>
              <a:t>Благодарю</a:t>
            </a:r>
            <a:r>
              <a:rPr lang="en-US" sz="4000" b="1" i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uk-UA" sz="4000" b="1" i="1" dirty="0">
                <a:solidFill>
                  <a:schemeClr val="tx2"/>
                </a:solidFill>
                <a:latin typeface="Cambria" pitchFamily="18" charset="0"/>
              </a:rPr>
              <a:t>за </a:t>
            </a:r>
            <a:r>
              <a:rPr lang="uk-UA" sz="4000" b="1" i="1" dirty="0" err="1">
                <a:solidFill>
                  <a:schemeClr val="tx2"/>
                </a:solidFill>
                <a:latin typeface="Cambria" pitchFamily="18" charset="0"/>
              </a:rPr>
              <a:t>внимание</a:t>
            </a:r>
            <a:r>
              <a:rPr lang="uk-UA" sz="4000" b="1" i="1" dirty="0">
                <a:solidFill>
                  <a:schemeClr val="tx2"/>
                </a:solidFill>
                <a:latin typeface="Cambria" pitchFamily="18" charset="0"/>
              </a:rPr>
              <a:t>!</a:t>
            </a: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450"/>
            <a:ext cx="5095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2"/>
          <p:cNvSpPr txBox="1">
            <a:spLocks noChangeArrowheads="1"/>
          </p:cNvSpPr>
          <p:nvPr/>
        </p:nvSpPr>
        <p:spPr bwMode="auto">
          <a:xfrm>
            <a:off x="684213" y="169863"/>
            <a:ext cx="25923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100">
                <a:latin typeface="Cambria" pitchFamily="18" charset="0"/>
              </a:rPr>
              <a:t>МИНИСТЕРСТВО ОБРАЗОВАНИЯ И НАУКИ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5081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7802</TotalTime>
  <Words>378</Words>
  <Application>Microsoft Office PowerPoint</Application>
  <PresentationFormat>Экран (4:3)</PresentationFormat>
  <Paragraphs>67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Гришкин Виталий Викторович</dc:creator>
  <cp:lastModifiedBy>Минаев</cp:lastModifiedBy>
  <cp:revision>921</cp:revision>
  <cp:lastPrinted>2014-12-08T13:56:12Z</cp:lastPrinted>
  <dcterms:modified xsi:type="dcterms:W3CDTF">2015-06-23T07:16:17Z</dcterms:modified>
</cp:coreProperties>
</file>