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1" r:id="rId5"/>
    <p:sldId id="263" r:id="rId6"/>
    <p:sldId id="294" r:id="rId7"/>
    <p:sldId id="285" r:id="rId8"/>
    <p:sldId id="286" r:id="rId9"/>
    <p:sldId id="260" r:id="rId10"/>
    <p:sldId id="287" r:id="rId11"/>
    <p:sldId id="283" r:id="rId12"/>
    <p:sldId id="277" r:id="rId13"/>
    <p:sldId id="262" r:id="rId14"/>
    <p:sldId id="288" r:id="rId15"/>
    <p:sldId id="289" r:id="rId16"/>
    <p:sldId id="282" r:id="rId17"/>
    <p:sldId id="290" r:id="rId18"/>
    <p:sldId id="281" r:id="rId19"/>
    <p:sldId id="267" r:id="rId20"/>
    <p:sldId id="291" r:id="rId21"/>
    <p:sldId id="269" r:id="rId22"/>
    <p:sldId id="292" r:id="rId23"/>
    <p:sldId id="276" r:id="rId24"/>
    <p:sldId id="293" r:id="rId25"/>
    <p:sldId id="278" r:id="rId26"/>
    <p:sldId id="266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65" autoAdjust="0"/>
  </p:normalViewPr>
  <p:slideViewPr>
    <p:cSldViewPr>
      <p:cViewPr varScale="1">
        <p:scale>
          <a:sx n="115" d="100"/>
          <a:sy n="115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AF637-FC07-48FE-A177-FE88357FB168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FC8BB-5B7C-4A85-B253-10E98CEE07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34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Сетевое взаимодействие как форма организации внеурочной деятельности класса с военно-патриотическим уклоном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Беляева Людмила Николаевна, классный руководитель 1 К класса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МБОУ СШ № 11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0" y="188640"/>
            <a:ext cx="614717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88" y="3068959"/>
            <a:ext cx="5386761" cy="358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149080"/>
            <a:ext cx="361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Библиотечный проект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25673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7486"/>
            <a:ext cx="3672408" cy="652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84" y="542635"/>
            <a:ext cx="5004048" cy="376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55976" y="4581128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Экологический </a:t>
            </a:r>
            <a:r>
              <a:rPr lang="ru-RU" sz="4000" b="1" i="1" dirty="0" err="1" smtClean="0"/>
              <a:t>квест</a:t>
            </a:r>
            <a:r>
              <a:rPr lang="ru-RU" sz="4000" b="1" i="1" dirty="0" smtClean="0"/>
              <a:t> и </a:t>
            </a:r>
            <a:r>
              <a:rPr lang="ru-RU" sz="4000" b="1" i="1" dirty="0" err="1" smtClean="0"/>
              <a:t>фотокросс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27300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96944" cy="72008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            </a:t>
            </a:r>
            <a:br>
              <a:rPr lang="ru-RU" sz="3100" dirty="0" smtClean="0"/>
            </a:br>
            <a:r>
              <a:rPr lang="ru-RU" sz="4000" b="1" dirty="0" smtClean="0">
                <a:solidFill>
                  <a:prstClr val="black"/>
                </a:solidFill>
              </a:rPr>
              <a:t>Разнообразие форм организации </a:t>
            </a:r>
            <a:r>
              <a:rPr lang="ru-RU" sz="4000" b="1" dirty="0">
                <a:solidFill>
                  <a:prstClr val="black"/>
                </a:solidFill>
              </a:rPr>
              <a:t>досуга</a:t>
            </a:r>
            <a:br>
              <a:rPr lang="ru-RU" sz="4000" b="1" dirty="0">
                <a:solidFill>
                  <a:prstClr val="black"/>
                </a:solidFill>
              </a:rPr>
            </a:br>
            <a:endParaRPr lang="ru-RU" sz="40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" y="1987919"/>
            <a:ext cx="8097817" cy="455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262" y="105273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Участие в конкурсах</a:t>
            </a:r>
            <a:endParaRPr lang="ru-RU" sz="4000" b="1" i="1" dirty="0"/>
          </a:p>
        </p:txBody>
      </p:sp>
      <p:pic>
        <p:nvPicPr>
          <p:cNvPr id="1028" name="Picture 4" descr="C:\Users\люся\Desktop\100NC1J5\DSC_33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89382"/>
            <a:ext cx="3874935" cy="258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55723"/>
            <a:ext cx="4933636" cy="277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22068" cy="126876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sz="4000" b="1" dirty="0" smtClean="0">
                <a:solidFill>
                  <a:prstClr val="black"/>
                </a:solidFill>
              </a:rPr>
              <a:t>Разнообразие </a:t>
            </a:r>
            <a:r>
              <a:rPr lang="ru-RU" sz="4000" b="1" dirty="0">
                <a:solidFill>
                  <a:prstClr val="black"/>
                </a:solidFill>
              </a:rPr>
              <a:t>форм </a:t>
            </a:r>
            <a:r>
              <a:rPr lang="ru-RU" sz="4000" b="1" dirty="0" smtClean="0">
                <a:solidFill>
                  <a:prstClr val="black"/>
                </a:solidFill>
              </a:rPr>
              <a:t>организации </a:t>
            </a:r>
            <a:r>
              <a:rPr lang="ru-RU" sz="4000" b="1" dirty="0">
                <a:solidFill>
                  <a:prstClr val="black"/>
                </a:solidFill>
              </a:rPr>
              <a:t>досуга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5583" y="988535"/>
            <a:ext cx="8229600" cy="493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         </a:t>
            </a:r>
            <a:r>
              <a:rPr lang="ru-RU" b="1" dirty="0" smtClean="0"/>
              <a:t>Социальное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3" y="1484783"/>
            <a:ext cx="5981331" cy="336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8184" y="1647604"/>
            <a:ext cx="2610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Турнир знатоков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4518"/>
            <a:ext cx="8136672" cy="542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3512" y="14386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Игровая программа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313438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352928" cy="556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18864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/>
              <a:t>Арт-окно</a:t>
            </a:r>
            <a:endParaRPr lang="ru-RU" sz="4800" b="1" i="1" dirty="0"/>
          </a:p>
        </p:txBody>
      </p:sp>
    </p:spTree>
    <p:extLst>
      <p:ext uri="{BB962C8B-B14F-4D97-AF65-F5344CB8AC3E}">
        <p14:creationId xmlns:p14="http://schemas.microsoft.com/office/powerpoint/2010/main" val="10031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339689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61" y="260648"/>
            <a:ext cx="339607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2564904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err="1" smtClean="0"/>
              <a:t>Флэшмоб</a:t>
            </a:r>
            <a:endParaRPr lang="ru-RU" sz="4800" b="1" i="1" dirty="0"/>
          </a:p>
        </p:txBody>
      </p:sp>
    </p:spTree>
    <p:extLst>
      <p:ext uri="{BB962C8B-B14F-4D97-AF65-F5344CB8AC3E}">
        <p14:creationId xmlns:p14="http://schemas.microsoft.com/office/powerpoint/2010/main" val="17875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2503"/>
            <a:ext cx="7920880" cy="595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6206965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Лекции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10841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5" y="188640"/>
            <a:ext cx="5430529" cy="30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76" y="2636911"/>
            <a:ext cx="5305479" cy="39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36510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Соревнования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78551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000" b="1" dirty="0">
                <a:solidFill>
                  <a:prstClr val="black"/>
                </a:solidFill>
              </a:rPr>
              <a:t>Разнообразие </a:t>
            </a:r>
            <a:r>
              <a:rPr lang="ru-RU" sz="4000" b="1" dirty="0" smtClean="0">
                <a:solidFill>
                  <a:prstClr val="black"/>
                </a:solidFill>
              </a:rPr>
              <a:t>форм организации </a:t>
            </a:r>
            <a:r>
              <a:rPr lang="ru-RU" sz="4000" b="1" dirty="0">
                <a:solidFill>
                  <a:prstClr val="black"/>
                </a:solidFill>
              </a:rPr>
              <a:t>досуга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949614"/>
            <a:ext cx="77048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prstClr val="black"/>
                </a:solidFill>
              </a:rPr>
              <a:t>Общекультурное</a:t>
            </a:r>
            <a:endParaRPr lang="ru-RU" sz="3200" dirty="0"/>
          </a:p>
        </p:txBody>
      </p:sp>
      <p:pic>
        <p:nvPicPr>
          <p:cNvPr id="4" name="Picture 3" descr="C:\Users\люся\Desktop\для кадетов\фото\DSC_36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32803"/>
            <a:ext cx="7704856" cy="5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772816"/>
            <a:ext cx="6419056" cy="2553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24739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33156"/>
            <a:ext cx="2699792" cy="20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499614" cy="175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3" y="4748750"/>
            <a:ext cx="2531435" cy="189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4559"/>
            <a:ext cx="2664296" cy="17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619715"/>
            <a:ext cx="1440161" cy="10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24744"/>
            <a:ext cx="8280593" cy="552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332656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Концерты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2338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5121"/>
            <a:ext cx="8363272" cy="79208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prstClr val="black"/>
                </a:solidFill>
              </a:rPr>
              <a:t>Разнообразие </a:t>
            </a:r>
            <a:r>
              <a:rPr lang="ru-RU" sz="4000" b="1" dirty="0">
                <a:solidFill>
                  <a:prstClr val="black"/>
                </a:solidFill>
              </a:rPr>
              <a:t>форм </a:t>
            </a:r>
            <a:r>
              <a:rPr lang="ru-RU" sz="4000" b="1" dirty="0" smtClean="0">
                <a:solidFill>
                  <a:prstClr val="black"/>
                </a:solidFill>
              </a:rPr>
              <a:t>организации </a:t>
            </a:r>
            <a:r>
              <a:rPr lang="ru-RU" sz="4000" b="1" dirty="0">
                <a:solidFill>
                  <a:prstClr val="black"/>
                </a:solidFill>
              </a:rPr>
              <a:t>досуга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lvl="0" algn="ctr">
              <a:buNone/>
            </a:pPr>
            <a:r>
              <a:rPr lang="ru-RU" b="1" dirty="0" smtClean="0"/>
              <a:t> </a:t>
            </a:r>
            <a:r>
              <a:rPr lang="ru-RU" sz="2700" b="1" dirty="0">
                <a:solidFill>
                  <a:prstClr val="black"/>
                </a:solidFill>
              </a:rPr>
              <a:t>Спортивно-оздоровительное</a:t>
            </a:r>
            <a:endParaRPr lang="ru-RU" b="1" dirty="0" smtClean="0"/>
          </a:p>
        </p:txBody>
      </p:sp>
      <p:pic>
        <p:nvPicPr>
          <p:cNvPr id="4098" name="Picture 2" descr="https://pp.userapi.com/c626423/v626423750/3ead7/b46mqwsGLgQ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" y="1700808"/>
            <a:ext cx="2952328" cy="442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91" y="1700808"/>
            <a:ext cx="518660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3959" y="5373216"/>
            <a:ext cx="4954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Малая спартакиада</a:t>
            </a:r>
            <a:endParaRPr lang="ru-RU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3" y="1052736"/>
            <a:ext cx="551030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/>
          <a:lstStyle/>
          <a:p>
            <a:r>
              <a:rPr lang="ru-RU" b="1" i="1" dirty="0" smtClean="0"/>
              <a:t>«</a:t>
            </a:r>
            <a:r>
              <a:rPr lang="ru-RU" b="1" i="1" dirty="0" err="1" smtClean="0"/>
              <a:t>Зарничка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12" y="3284984"/>
            <a:ext cx="6013434" cy="338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86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75656" cy="1168658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Промежуточные итоги сетевого взаимодействия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557931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752528" cy="317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1749"/>
            <a:ext cx="4497883" cy="337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3843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8520" y="472514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«Новогодняя сказка»</a:t>
            </a:r>
            <a:endParaRPr lang="ru-RU" sz="36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917951" y="764704"/>
            <a:ext cx="311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«Новый учитель»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6235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199"/>
            <a:ext cx="550461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07758"/>
            <a:ext cx="4762797" cy="31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573016"/>
            <a:ext cx="4139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«Час открытий» и «Посвящение в первоклассники»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0" y="260648"/>
            <a:ext cx="652872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95478"/>
            <a:ext cx="3189273" cy="567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220" y="4221088"/>
            <a:ext cx="5342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«Классный выходной»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24744"/>
            <a:ext cx="7272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/>
              <a:t>Спасибо за внимание!</a:t>
            </a:r>
            <a:endParaRPr lang="ru-RU" sz="9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178621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</a:t>
            </a:r>
            <a:r>
              <a:rPr lang="ru-RU" sz="2800" b="1" dirty="0" smtClean="0"/>
              <a:t>Технология создания расписания </a:t>
            </a:r>
            <a:br>
              <a:rPr lang="ru-RU" sz="2800" b="1" dirty="0" smtClean="0"/>
            </a:br>
            <a:r>
              <a:rPr lang="ru-RU" sz="2800" b="1" dirty="0" smtClean="0"/>
              <a:t>внеурочной деятельности </a:t>
            </a:r>
            <a:br>
              <a:rPr lang="ru-RU" sz="2800" b="1" dirty="0" smtClean="0"/>
            </a:br>
            <a:r>
              <a:rPr lang="ru-RU" sz="2800" b="1" dirty="0" smtClean="0"/>
              <a:t>класса с военно-патриотическим уклоном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44824"/>
            <a:ext cx="8003232" cy="4281339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                   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361413"/>
              </p:ext>
            </p:extLst>
          </p:nvPr>
        </p:nvGraphicFramePr>
        <p:xfrm>
          <a:off x="107507" y="1810598"/>
          <a:ext cx="8928990" cy="4386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327"/>
                <a:gridCol w="1338409"/>
                <a:gridCol w="2685444"/>
                <a:gridCol w="3339810"/>
              </a:tblGrid>
              <a:tr h="915066">
                <a:tc>
                  <a:txBody>
                    <a:bodyPr/>
                    <a:lstStyle/>
                    <a:p>
                      <a:r>
                        <a:rPr lang="ru-RU" dirty="0" smtClean="0"/>
                        <a:t>понедельник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ЮИД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Хореография/ творческая мастерская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Творческая мастерская/ хореография</a:t>
                      </a:r>
                      <a:endParaRPr lang="ru-RU" dirty="0"/>
                    </a:p>
                  </a:txBody>
                  <a:tcPr/>
                </a:tc>
              </a:tr>
              <a:tr h="997508">
                <a:tc>
                  <a:txBody>
                    <a:bodyPr/>
                    <a:lstStyle/>
                    <a:p>
                      <a:r>
                        <a:rPr lang="ru-RU" dirty="0" smtClean="0"/>
                        <a:t>вторник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хореография/ строевая подготовка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Строевая подготовка/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хореография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169374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Занятие в бассейне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Творческая мастерская/</a:t>
                      </a:r>
                    </a:p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театральная студия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Театральная студия/творческая мастерская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371110">
                <a:tc>
                  <a:txBody>
                    <a:bodyPr/>
                    <a:lstStyle/>
                    <a:p>
                      <a:r>
                        <a:rPr lang="ru-RU" dirty="0" smtClean="0"/>
                        <a:t>четверг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Экскурсии, выставки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99519">
                <a:tc>
                  <a:txBody>
                    <a:bodyPr/>
                    <a:lstStyle/>
                    <a:p>
                      <a:r>
                        <a:rPr lang="ru-RU" dirty="0" smtClean="0"/>
                        <a:t>пятница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Проект «Успешное чтение»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Туризм/спортивные игры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игры/Туризм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12168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6632"/>
            <a:ext cx="8352928" cy="64807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sz="4200" b="1" dirty="0" smtClean="0"/>
              <a:t>Внеурочная деятельность организуется по направлениям развития личности:</a:t>
            </a:r>
            <a:endParaRPr lang="ru-RU" sz="4200" dirty="0" smtClean="0"/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 lvl="0"/>
            <a:r>
              <a:rPr lang="ru-RU" sz="4600" b="1" dirty="0" smtClean="0"/>
              <a:t>Духовно-нравственное  (Творческая мастерская «Сакура»)</a:t>
            </a:r>
          </a:p>
          <a:p>
            <a:pPr lvl="0"/>
            <a:r>
              <a:rPr lang="ru-RU" sz="4600" b="1" dirty="0" err="1" smtClean="0"/>
              <a:t>Общеинтеллектуальное</a:t>
            </a:r>
            <a:r>
              <a:rPr lang="ru-RU" sz="4600" b="1" dirty="0" smtClean="0"/>
              <a:t> (проект «Успешное чтение»)</a:t>
            </a:r>
          </a:p>
          <a:p>
            <a:pPr lvl="0"/>
            <a:r>
              <a:rPr lang="ru-RU" sz="4600" b="1" dirty="0" smtClean="0"/>
              <a:t>Социальное(ЮИД, туризм)  </a:t>
            </a:r>
          </a:p>
          <a:p>
            <a:pPr lvl="0"/>
            <a:r>
              <a:rPr lang="ru-RU" sz="4600" b="1" dirty="0" smtClean="0"/>
              <a:t>Общекультурное(театральная студия, хореография, хор)</a:t>
            </a:r>
          </a:p>
          <a:p>
            <a:pPr lvl="0"/>
            <a:r>
              <a:rPr lang="ru-RU" sz="4600" b="1" dirty="0" smtClean="0"/>
              <a:t>Спортивно-оздоровительное (строевая подготовка, спортивные игры)  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79296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Разнообразие </a:t>
            </a:r>
            <a:r>
              <a:rPr lang="ru-RU" sz="3600" b="1" dirty="0">
                <a:solidFill>
                  <a:prstClr val="black"/>
                </a:solidFill>
              </a:rPr>
              <a:t>форм </a:t>
            </a:r>
            <a:r>
              <a:rPr lang="ru-RU" sz="3600" b="1" dirty="0" smtClean="0">
                <a:solidFill>
                  <a:prstClr val="black"/>
                </a:solidFill>
              </a:rPr>
              <a:t>организации </a:t>
            </a:r>
            <a:r>
              <a:rPr lang="ru-RU" sz="3600" b="1" dirty="0">
                <a:solidFill>
                  <a:prstClr val="black"/>
                </a:solidFill>
              </a:rPr>
              <a:t>досуга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363272" cy="5073427"/>
          </a:xfrm>
        </p:spPr>
        <p:txBody>
          <a:bodyPr/>
          <a:lstStyle/>
          <a:p>
            <a:pPr marL="0" lv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       </a:t>
            </a:r>
            <a:r>
              <a:rPr lang="ru-RU" sz="2700" b="1" dirty="0" smtClean="0">
                <a:solidFill>
                  <a:prstClr val="black"/>
                </a:solidFill>
              </a:rPr>
              <a:t>Духовно-нравственное</a:t>
            </a:r>
            <a:r>
              <a:rPr lang="ru-RU" sz="2700" dirty="0" smtClean="0">
                <a:solidFill>
                  <a:prstClr val="black"/>
                </a:solidFill>
              </a:rPr>
              <a:t>  </a:t>
            </a:r>
          </a:p>
          <a:p>
            <a:pPr marL="0" lv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083" y="1790819"/>
            <a:ext cx="6312701" cy="473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1628800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Выставки 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2781672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/>
              <a:t>«Такой разный Север»</a:t>
            </a:r>
            <a:endParaRPr lang="ru-RU" sz="4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1" y="1037959"/>
            <a:ext cx="7214610" cy="540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116632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/>
              <a:t>«Мамина туфелька»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40045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3" y="886073"/>
            <a:ext cx="7332278" cy="574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16632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/>
              <a:t>«Мир динозавров»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16774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1" y="692696"/>
            <a:ext cx="805901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0571" y="100931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             </a:t>
            </a:r>
            <a:r>
              <a:rPr lang="ru-RU" sz="4000" b="1" i="1" dirty="0" smtClean="0"/>
              <a:t>Мастер-классы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53650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207" y="188640"/>
            <a:ext cx="8537273" cy="108012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Разнообразие форм организации досуга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052736"/>
            <a:ext cx="7787208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                  </a:t>
            </a:r>
            <a:r>
              <a:rPr lang="ru-RU" sz="2800" b="1" dirty="0" err="1" smtClean="0"/>
              <a:t>Общеинтеллектуальное</a:t>
            </a:r>
            <a:endParaRPr lang="ru-RU" sz="2800" b="1" dirty="0" smtClean="0"/>
          </a:p>
          <a:p>
            <a:pPr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люся\Desktop\для кадетов\фото\DSC_37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7" y="2450262"/>
            <a:ext cx="6398202" cy="42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юся\Desktop\для кадетов\фото\DSC_368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87" y="2081364"/>
            <a:ext cx="3317600" cy="221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1742376"/>
            <a:ext cx="3787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«Парад шляп»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188</Words>
  <Application>Microsoft Office PowerPoint</Application>
  <PresentationFormat>On-screen Show (4:3)</PresentationFormat>
  <Paragraphs>73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Тема Office</vt:lpstr>
      <vt:lpstr>Сетевое взаимодействие как форма организации внеурочной деятельности класса с военно-патриотическим уклоном   </vt:lpstr>
      <vt:lpstr>                  </vt:lpstr>
      <vt:lpstr>  Технология создания расписания  внеурочной деятельности  класса с военно-патриотическим уклоном</vt:lpstr>
      <vt:lpstr>             </vt:lpstr>
      <vt:lpstr>Разнообразие форм организации досуга</vt:lpstr>
      <vt:lpstr>PowerPoint Presentation</vt:lpstr>
      <vt:lpstr>PowerPoint Presentation</vt:lpstr>
      <vt:lpstr>PowerPoint Presentation</vt:lpstr>
      <vt:lpstr>Разнообразие форм организации досуга</vt:lpstr>
      <vt:lpstr>PowerPoint Presentation</vt:lpstr>
      <vt:lpstr>PowerPoint Presentation</vt:lpstr>
      <vt:lpstr>             Разнообразие форм организации досуга </vt:lpstr>
      <vt:lpstr>  Разнообразие форм организации досуга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Разнообразие форм организации досуга</vt:lpstr>
      <vt:lpstr>PowerPoint Presentation</vt:lpstr>
      <vt:lpstr>Разнообразие форм организации досуга</vt:lpstr>
      <vt:lpstr>«Зарничка»</vt:lpstr>
      <vt:lpstr>Промежуточные итоги сетевого взаимодействия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Редактор</dc:creator>
  <cp:lastModifiedBy>haijulikani</cp:lastModifiedBy>
  <cp:revision>149</cp:revision>
  <dcterms:created xsi:type="dcterms:W3CDTF">2013-10-31T10:03:55Z</dcterms:created>
  <dcterms:modified xsi:type="dcterms:W3CDTF">2017-03-27T15:31:58Z</dcterms:modified>
</cp:coreProperties>
</file>