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71" r:id="rId12"/>
    <p:sldId id="288" r:id="rId13"/>
    <p:sldId id="289" r:id="rId14"/>
    <p:sldId id="290" r:id="rId15"/>
    <p:sldId id="291" r:id="rId16"/>
    <p:sldId id="292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272808" cy="1176812"/>
          </a:xfrm>
        </p:spPr>
        <p:txBody>
          <a:bodyPr/>
          <a:lstStyle/>
          <a:p>
            <a:r>
              <a:rPr lang="ru-RU" dirty="0" smtClean="0"/>
              <a:t>Театральная маска</a:t>
            </a:r>
            <a:endParaRPr lang="ru-RU" dirty="0"/>
          </a:p>
        </p:txBody>
      </p:sp>
      <p:pic>
        <p:nvPicPr>
          <p:cNvPr id="4" name="Рисунок 3" descr="Mascaras20teatro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628800"/>
            <a:ext cx="770485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300192" y="6114405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0070C0"/>
                </a:solidFill>
                <a:latin typeface="Candara"/>
              </a:rPr>
              <a:t>Бобровская Е.В.</a:t>
            </a:r>
          </a:p>
          <a:p>
            <a:pPr lvl="0"/>
            <a:r>
              <a:rPr lang="ru-RU" sz="1200" dirty="0" smtClean="0">
                <a:solidFill>
                  <a:srgbClr val="0070C0"/>
                </a:solidFill>
                <a:latin typeface="Candara"/>
              </a:rPr>
              <a:t>МБОУ СШ  № 1 г</a:t>
            </a:r>
            <a:r>
              <a:rPr lang="ru-RU" sz="1200" dirty="0">
                <a:solidFill>
                  <a:srgbClr val="0070C0"/>
                </a:solidFill>
                <a:latin typeface="Candara"/>
              </a:rPr>
              <a:t>. Архангельск</a:t>
            </a:r>
          </a:p>
        </p:txBody>
      </p:sp>
    </p:spTree>
    <p:extLst>
      <p:ext uri="{BB962C8B-B14F-4D97-AF65-F5344CB8AC3E}">
        <p14:creationId xmlns:p14="http://schemas.microsoft.com/office/powerpoint/2010/main" val="34951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57175"/>
            <a:ext cx="8791575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8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Реплики из мультфильмов\p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404664"/>
            <a:ext cx="2736304" cy="19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50" y="494852"/>
            <a:ext cx="2212390" cy="224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еплики из мультфильмов\p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Реплики из мультфильмов\1437665431_василиса_краса_длинная_коса_regjpg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33" y="1556792"/>
            <a:ext cx="27708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1509378"/>
            <a:ext cx="23042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Реплики из мультфильмов\1437665431_василиса_краса_длинная_коса_regjpg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28750"/>
            <a:ext cx="6000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Реплики из мультфильмов\1437665431_василиса_краса_длинная_коса_regjpg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Реплики из мультфильмов\skazku-morozko-sovetskuyu-eto-interesno-poznavatelno-kartinki_9544398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93"/>
            <a:ext cx="8856984" cy="65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0962"/>
            <a:ext cx="19893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772816"/>
            <a:ext cx="1584176" cy="198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Реплики из мультфильмов\skazku-morozko-sovetskuyu-eto-interesno-poznavatelno-kartinki_9544398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93"/>
            <a:ext cx="8856984" cy="65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smtClean="0"/>
              <a:t>АПЛОДИСМЕНТЫ</a:t>
            </a:r>
            <a:r>
              <a:rPr lang="ru-RU" sz="6000" b="1" dirty="0" smtClean="0"/>
              <a:t>!!!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9542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780108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ОТГАДАЙ СКАЗКУ</a:t>
            </a:r>
            <a:endParaRPr lang="ru-RU" sz="9600" b="1" dirty="0"/>
          </a:p>
        </p:txBody>
      </p:sp>
      <p:pic>
        <p:nvPicPr>
          <p:cNvPr id="1026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00500"/>
            <a:ext cx="28194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6237312"/>
            <a:ext cx="222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Бобровская Е.В.</a:t>
            </a:r>
          </a:p>
          <a:p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</a:rPr>
              <a:t>МБУ ДО СДДТ г. Архангельск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Реплики из мультфильмов\0_13491e_17212d2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46"/>
            <a:ext cx="8640960" cy="61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99" y="1124744"/>
            <a:ext cx="3029662" cy="30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029662" cy="30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5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Реплики из мультфильмов\0_13491e_17212d2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" y="188640"/>
            <a:ext cx="8931502" cy="63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07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Реплики из мультфильмов\53020354_1262005855_49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1" y="1268760"/>
            <a:ext cx="1286909" cy="160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95" y="897471"/>
            <a:ext cx="1645200" cy="16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803763"/>
            <a:ext cx="1615281" cy="20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53603"/>
            <a:ext cx="900100" cy="91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7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Реплики из мультфильмов\53020354_1262005855_49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71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Реплики из мультфильмов\kadr-iz-kinofilma-novogodnie-priklyucheniya-mashi-i-v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7800"/>
            <a:ext cx="87376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8665"/>
            <a:ext cx="1933232" cy="19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980728"/>
            <a:ext cx="1739176" cy="19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7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Реплики из мультфильмов\kadr-iz-kinofilma-novogodnie-priklyucheniya-mashi-i-vi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7800"/>
            <a:ext cx="87376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7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Реплики из мультфильмов\Мам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842"/>
            <a:ext cx="8784976" cy="63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Реплики из мультфильмов\Мам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2" y="350242"/>
            <a:ext cx="8784976" cy="63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09756"/>
            <a:ext cx="1933232" cy="19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askraska.ucoz.ru/_nw/0/s91906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1628800"/>
            <a:ext cx="1592560" cy="19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71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25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Театральная маска</vt:lpstr>
      <vt:lpstr>ОТГАДАЙ СКАЗКУ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АПЛОДИСМЕНТЫ!!!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Admin</cp:lastModifiedBy>
  <cp:revision>13</cp:revision>
  <dcterms:created xsi:type="dcterms:W3CDTF">2016-03-02T18:11:15Z</dcterms:created>
  <dcterms:modified xsi:type="dcterms:W3CDTF">2017-03-16T17:28:19Z</dcterms:modified>
</cp:coreProperties>
</file>