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87" r:id="rId2"/>
    <p:sldId id="391" r:id="rId3"/>
    <p:sldId id="389" r:id="rId4"/>
    <p:sldId id="390" r:id="rId5"/>
    <p:sldId id="388" r:id="rId6"/>
    <p:sldId id="383" r:id="rId7"/>
    <p:sldId id="393" r:id="rId8"/>
    <p:sldId id="392" r:id="rId9"/>
    <p:sldId id="394" r:id="rId10"/>
    <p:sldId id="262" r:id="rId11"/>
    <p:sldId id="291" r:id="rId12"/>
    <p:sldId id="272" r:id="rId13"/>
    <p:sldId id="273" r:id="rId14"/>
    <p:sldId id="350" r:id="rId15"/>
    <p:sldId id="353" r:id="rId16"/>
    <p:sldId id="361" r:id="rId17"/>
    <p:sldId id="324" r:id="rId18"/>
    <p:sldId id="365" r:id="rId19"/>
    <p:sldId id="367" r:id="rId20"/>
    <p:sldId id="359" r:id="rId21"/>
    <p:sldId id="282" r:id="rId22"/>
    <p:sldId id="372" r:id="rId23"/>
    <p:sldId id="380" r:id="rId24"/>
    <p:sldId id="377" r:id="rId25"/>
    <p:sldId id="376" r:id="rId26"/>
    <p:sldId id="276" r:id="rId27"/>
    <p:sldId id="335" r:id="rId28"/>
    <p:sldId id="395" r:id="rId29"/>
    <p:sldId id="3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801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Креатив-проект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«Арт-окно»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как способ организации творческой деятельности учащихся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4786872" cy="134644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Ипатова Т.Н.,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заместитель директора по ВР,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Дирксен</a:t>
            </a:r>
            <a:r>
              <a:rPr lang="ru-RU" b="1" dirty="0" smtClean="0">
                <a:solidFill>
                  <a:schemeClr val="tx1"/>
                </a:solidFill>
              </a:rPr>
              <a:t> Н.Н.,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 – библиотекарь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МБОУ СШ 11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irksen.n.SCHOOL11\Рабочий стол\Фотографиии от библиотекаря\В школьной библиотеке\5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332656"/>
            <a:ext cx="835914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5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irksen.n.SCHOOL11\Рабочий стол\Фотографиии от библиотекаря\В школьной библиотеке\P1080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44419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2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irksen.n.SCHOOL11\Рабочий стол\Фотографиии от библиотекаря\В школьной библиотеке\P108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80728"/>
            <a:ext cx="8064896" cy="56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Узнаём о писателе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irksen.n.SCHOOL11\Рабочий стол\Фотографиии от библиотекаря\В школьной библиотеке\P1080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916832"/>
            <a:ext cx="6048672" cy="45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1235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Викторины, кроссворды, творческие задания по сказке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«Аленький цветочек»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dirksen.n.SCHOOL11\Рабочий стол\Фотографиии от библиотекаря\P108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0144"/>
            <a:ext cx="9144000" cy="6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8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irksen.n.SCHOOL11\Рабочий стол\Фотографиии от библиотекаря\В школьной библиотеке\P1080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38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Писатель, знакомый с детства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dirksen.n.SCHOOL11\Рабочий стол\Фотографиии от библиотекаря\Разное\P110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83880" cy="1188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Библиоурок</a:t>
            </a:r>
            <a:r>
              <a:rPr lang="ru-RU" b="1" dirty="0" smtClean="0">
                <a:solidFill>
                  <a:schemeClr val="bg1"/>
                </a:solidFill>
              </a:rPr>
              <a:t> «Путешествие в страну Винни-Пуха»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dirksen.n.SCHOOL11\Рабочий стол\Фотографиии от библиотекаря\В школьной библиотеке\Алень ц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340768"/>
            <a:ext cx="6748791" cy="52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183880" cy="105156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500"/>
              </a:spcBef>
              <a:spcAft>
                <a:spcPts val="101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Художественная галерея </a:t>
            </a:r>
            <a:b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Аленький цветочек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irksen.n.SCHOOL11\Рабочий стол\Фотографиии от библиотекаря\В школьной библиотеке\P1080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628800"/>
            <a:ext cx="6264696" cy="50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Волшебный мир зверей и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птиц</a:t>
            </a:r>
            <a:b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Евгения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Чарушина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irksen.n.SCHOOL11\Рабочий стол\Фотографиии от библиотекаря\В школьной библиотеке\P110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Такая знакомая сказка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Dc\для учителей\Ипатова Т.Н\фото\начальн школа 2015-2016\DSC01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8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dirksen.n.SCHOOL11\Рабочий стол\Фотографиии от библиотекаря\P1080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irksen.n.SCHOOL11\Рабочий стол\Фотографиии от библиотекаря\В школьной библиотеке\P1080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0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dirksen.n.SCHOOL11\Рабочий стол\Фотографиии от библиотекаря\P108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4896" cy="57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…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Науки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юношей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питают…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5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dirksen.n.SCHOOL11\Рабочий стол\Фотографиии от библиотекаря\В школьной библиотеке\P110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88843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68" y="-99392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Особенности оформления окон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9604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0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dirksen.n.SCHOOL11\Рабочий стол\Фотографиии от библиотекаря\В школьной библиотеке\P110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26876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Критерии отбора лучших работ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dirksen.n.SCHOOL11\Рабочий стол\Фотографиии от библиотекаря\В школьной библиотеке\P110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605">
            <a:off x="291126" y="1306691"/>
            <a:ext cx="4527649" cy="33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Голосуем за лучшую работу!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700" name="Picture 4" descr="C:\Documents and Settings\dirksen.n.SCHOOL11\Рабочий стол\Фотографиии от библиотекаря\В школьной библиотеке\P1100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450">
            <a:off x="4275610" y="2873662"/>
            <a:ext cx="4684752" cy="35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78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dirksen.n.SCHOOL11\Рабочий стол\Фотографиии от библиотекаря\В школьной библиотеке\Участники и поб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052736"/>
            <a:ext cx="739098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064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Награждение победителей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irksen.n.SCHOOL11\Рабочий стол\Фотографиии от библиотекаря\P108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90"/>
            <a:ext cx="9144000" cy="68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dirty="0" smtClean="0"/>
              <a:t>?</a:t>
            </a:r>
            <a:endParaRPr lang="ru-RU" sz="20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sz="3600" b="1" dirty="0">
                <a:solidFill>
                  <a:srgbClr val="F8F8F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Награждение победителей</a:t>
            </a:r>
            <a:endParaRPr lang="ru-RU" dirty="0"/>
          </a:p>
        </p:txBody>
      </p:sp>
      <p:pic>
        <p:nvPicPr>
          <p:cNvPr id="5" name="Picture 2" descr="C:\Documents and Settings\dirksen.n.SCHOOL11\Рабочий стол\Фотографиии от библиотекаря\В школьной библиотеке\P1100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562">
            <a:off x="200614" y="1095026"/>
            <a:ext cx="4226467" cy="559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139">
            <a:off x="4467849" y="1182346"/>
            <a:ext cx="4247525" cy="556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41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0" dirty="0" smtClean="0"/>
              <a:t>!</a:t>
            </a:r>
            <a:endParaRPr lang="ru-RU" sz="30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0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Dc\для учителей\Ипатова Т.Н\фото\фото 15-16\выставки 16\DSC_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5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Dc\для учителей\Ипатова Т.Н\фото\фото 15-16\выставки 16\DSC_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4095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Dc\для учителей\Ипатова Т.Н\фото\фото 16-17\Стенды\DSC_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9459" cy="57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8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dirksen.n.SCHOOL11\Рабочий стол\Фотографиии от библиотекаря\В школьной библиотеке\P110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Арт-окно как инновационное творческое пространство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Dc\для учителей\Ипатова Т.Н\фото\фото 16-17\февраль 17\Изображение 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0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Dc\для учителей\Ипатова Т.Н\фото\фото 16-17\творчество детей\DSC_0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3294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1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Dc\для учителей\Ипатова Т.Н\фото\фото 16-17\творчество детей\DSC_0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9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767</TotalTime>
  <Words>76</Words>
  <Application>Microsoft Office PowerPoint</Application>
  <PresentationFormat>On-screen Show (4:3)</PresentationFormat>
  <Paragraphs>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Candara</vt:lpstr>
      <vt:lpstr>Symbol</vt:lpstr>
      <vt:lpstr>Times New Roman</vt:lpstr>
      <vt:lpstr>Verdana</vt:lpstr>
      <vt:lpstr>Волна</vt:lpstr>
      <vt:lpstr>  Креатив-проект  «Арт-окно»  как способ организации творческой деятельности учащихся</vt:lpstr>
      <vt:lpstr>PowerPoint Presentation</vt:lpstr>
      <vt:lpstr>PowerPoint Presentation</vt:lpstr>
      <vt:lpstr>PowerPoint Presentation</vt:lpstr>
      <vt:lpstr>PowerPoint Presentation</vt:lpstr>
      <vt:lpstr>Арт-окно как инновационное творческое пространство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Узнаём о писателе</vt:lpstr>
      <vt:lpstr>Викторины, кроссворды, творческие задания по сказке  «Аленький цветочек»</vt:lpstr>
      <vt:lpstr>PowerPoint Presentation</vt:lpstr>
      <vt:lpstr>Писатель, знакомый с детства</vt:lpstr>
      <vt:lpstr>Библиоурок «Путешествие в страну Винни-Пуха»</vt:lpstr>
      <vt:lpstr>   Художественная галерея  «Аленький цветочек» </vt:lpstr>
      <vt:lpstr>Волшебный мир зверей и птиц  Евгения Чарушина</vt:lpstr>
      <vt:lpstr>Такая знакомая сказка</vt:lpstr>
      <vt:lpstr>PowerPoint Presentation</vt:lpstr>
      <vt:lpstr>PowerPoint Presentation</vt:lpstr>
      <vt:lpstr>…Науки юношей питают…</vt:lpstr>
      <vt:lpstr>Особенности оформления окон</vt:lpstr>
      <vt:lpstr>Критерии отбора лучших работ</vt:lpstr>
      <vt:lpstr>Голосуем за лучшую работу!</vt:lpstr>
      <vt:lpstr>Награждение победителей</vt:lpstr>
      <vt:lpstr>PowerPoint Presentation</vt:lpstr>
      <vt:lpstr>Награждение победителей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haijulikani</cp:lastModifiedBy>
  <cp:revision>99</cp:revision>
  <dcterms:modified xsi:type="dcterms:W3CDTF">2017-03-27T15:31:41Z</dcterms:modified>
</cp:coreProperties>
</file>