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9" r:id="rId2"/>
    <p:sldId id="257" r:id="rId3"/>
    <p:sldId id="260" r:id="rId4"/>
    <p:sldId id="263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66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4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4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40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9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0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61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52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3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2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8918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«Алгоритм организации внеклассных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9" y="1828798"/>
            <a:ext cx="6467952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34250" y="1966157"/>
            <a:ext cx="4990853" cy="11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6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</a:t>
            </a:r>
            <a:endParaRPr lang="ru-RU" sz="6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9829" y="3790066"/>
            <a:ext cx="1841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9829" y="733929"/>
            <a:ext cx="215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96543" y="3217564"/>
            <a:ext cx="14588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95859" y="3468101"/>
            <a:ext cx="2276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0461" y="4643716"/>
            <a:ext cx="2331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Аудитория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3306" y="4966881"/>
            <a:ext cx="2336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11314" y="844945"/>
            <a:ext cx="292689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(какая будет 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ведущей)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11314" y="4643717"/>
            <a:ext cx="29667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Длительность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579" y="733929"/>
            <a:ext cx="17764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работы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445" y="78645"/>
            <a:ext cx="38694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– 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образовательные,</a:t>
            </a: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развлекательные, обучающие, развивающие, мотивирующие.</a:t>
            </a:r>
          </a:p>
          <a:p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6580" y="4141258"/>
            <a:ext cx="1079798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</a:t>
            </a: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3200" dirty="0" smtClean="0">
                <a:ea typeface="Calibri" panose="020F0502020204030204" pitchFamily="34" charset="0"/>
              </a:rPr>
              <a:t>познавательная, </a:t>
            </a:r>
            <a:r>
              <a:rPr lang="ru-RU" sz="3200" dirty="0" smtClean="0"/>
              <a:t>ценностно-ориентированная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/>
              <a:t>трудовая </a:t>
            </a:r>
            <a:r>
              <a:rPr lang="ru-RU" sz="3200" dirty="0" smtClean="0"/>
              <a:t>, </a:t>
            </a:r>
            <a:r>
              <a:rPr lang="ru-RU" sz="3200" dirty="0"/>
              <a:t>общественно-полезная </a:t>
            </a:r>
            <a:r>
              <a:rPr lang="ru-RU" sz="3200" dirty="0" smtClean="0"/>
              <a:t>,</a:t>
            </a:r>
            <a:r>
              <a:rPr lang="ru-RU" sz="3200" dirty="0"/>
              <a:t> </a:t>
            </a:r>
            <a:r>
              <a:rPr lang="ru-RU" sz="3200" dirty="0" smtClean="0"/>
              <a:t>творческая, </a:t>
            </a:r>
            <a:r>
              <a:rPr lang="ru-RU" sz="3200" dirty="0"/>
              <a:t>физкультурно-спортивная </a:t>
            </a:r>
            <a:r>
              <a:rPr lang="ru-RU" sz="3200" dirty="0" smtClean="0"/>
              <a:t>,формат  </a:t>
            </a:r>
            <a:r>
              <a:rPr lang="ru-RU" sz="3200" dirty="0"/>
              <a:t>свободного </a:t>
            </a:r>
            <a:r>
              <a:rPr lang="ru-RU" sz="3200" dirty="0" smtClean="0"/>
              <a:t>общения,</a:t>
            </a:r>
            <a:r>
              <a:rPr lang="ru-RU" sz="3200" i="1" dirty="0"/>
              <a:t> </a:t>
            </a:r>
            <a:r>
              <a:rPr lang="ru-RU" sz="3200" dirty="0" smtClean="0"/>
              <a:t>индивидуальные формы работы.</a:t>
            </a:r>
            <a:r>
              <a:rPr lang="ru-RU" sz="3200" dirty="0"/>
              <a:t> </a:t>
            </a:r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4263" y="185383"/>
            <a:ext cx="47905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Длительность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– час, </a:t>
            </a: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неделя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четверть, традиционно, циклично,</a:t>
            </a:r>
          </a:p>
          <a:p>
            <a:pPr algn="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ежегодно,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разово.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70" y="105275"/>
            <a:ext cx="2871029" cy="415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3764" y="146"/>
            <a:ext cx="3729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Формы </a:t>
            </a:r>
            <a:r>
              <a:rPr lang="ru-RU" sz="40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работы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446" y="774198"/>
            <a:ext cx="3017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Мероприятия</a:t>
            </a:r>
            <a:r>
              <a:rPr lang="ru-RU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50646" y="708032"/>
            <a:ext cx="118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Дела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0062" y="690358"/>
            <a:ext cx="1226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Игры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12" y="1415918"/>
            <a:ext cx="3238181" cy="49189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6" y="1415918"/>
            <a:ext cx="3302543" cy="4918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16" y="1415918"/>
            <a:ext cx="3689224" cy="49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706" y="0"/>
            <a:ext cx="11990294" cy="591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8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плана подготовки внеклассного воспитательного мероприятия:</a:t>
            </a:r>
            <a:endParaRPr lang="ru-RU" sz="2800" b="1" dirty="0">
              <a:solidFill>
                <a:srgbClr val="8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творческого дела (должно точно отражать содержание, быть лаконичным, привлекательным по форме).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Цель, задачи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(цель одна, задач не более пяти)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проведения (как)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и время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(где, когда)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(что подготовить)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подготовки (с распределением обязанностей и функций)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</a:t>
            </a:r>
            <a:r>
              <a:rPr lang="ru-RU" sz="28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помощники</a:t>
            </a:r>
            <a:r>
              <a:rPr lang="ru-RU" sz="28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(кто помогает, куда обратиться с вопросами)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4939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79214" y="1"/>
            <a:ext cx="84032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  <a:endParaRPr lang="ru-RU" sz="6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4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130</TotalTime>
  <Words>162</Words>
  <Application>Microsoft Office PowerPoint</Application>
  <PresentationFormat>Широкоэкранный</PresentationFormat>
  <Paragraphs>38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Georgia</vt:lpstr>
      <vt:lpstr>Times New Roman</vt:lpstr>
      <vt:lpstr>Ретро</vt:lpstr>
      <vt:lpstr>«Алгоритм организации внеклассных мероприятий»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«Алгоритм организации внеклассных мероприятий»</dc:title>
  <dc:creator>Светлана</dc:creator>
  <cp:lastModifiedBy>Светлана</cp:lastModifiedBy>
  <cp:revision>10</cp:revision>
  <dcterms:created xsi:type="dcterms:W3CDTF">2017-03-16T17:10:53Z</dcterms:created>
  <dcterms:modified xsi:type="dcterms:W3CDTF">2017-03-16T19:21:47Z</dcterms:modified>
</cp:coreProperties>
</file>