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4" r:id="rId3"/>
    <p:sldId id="268" r:id="rId4"/>
    <p:sldId id="267" r:id="rId5"/>
    <p:sldId id="285" r:id="rId6"/>
    <p:sldId id="284" r:id="rId7"/>
    <p:sldId id="292" r:id="rId8"/>
    <p:sldId id="269" r:id="rId9"/>
    <p:sldId id="281" r:id="rId10"/>
    <p:sldId id="286" r:id="rId11"/>
    <p:sldId id="287" r:id="rId12"/>
    <p:sldId id="273" r:id="rId13"/>
    <p:sldId id="288" r:id="rId14"/>
    <p:sldId id="274" r:id="rId15"/>
    <p:sldId id="289" r:id="rId16"/>
    <p:sldId id="275" r:id="rId17"/>
    <p:sldId id="282" r:id="rId18"/>
    <p:sldId id="279" r:id="rId19"/>
    <p:sldId id="280" r:id="rId20"/>
    <p:sldId id="291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EFBE-758C-4EE8-B875-F065CA730B45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BEC3-3E31-4F2C-8493-4D7025908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5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8" y="260648"/>
            <a:ext cx="8584975" cy="643278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6120680" cy="326779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Неделя здоровья и спорта как форма организации досуга в образовательной организации.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99992" y="3645024"/>
            <a:ext cx="4392488" cy="17281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err="1"/>
              <a:t>Шабунина</a:t>
            </a:r>
            <a:r>
              <a:rPr lang="ru-RU" dirty="0"/>
              <a:t> </a:t>
            </a:r>
            <a:r>
              <a:rPr lang="ru-RU" dirty="0" smtClean="0"/>
              <a:t>Жанна</a:t>
            </a:r>
            <a:r>
              <a:rPr lang="en-US" dirty="0" smtClean="0"/>
              <a:t> </a:t>
            </a:r>
            <a:r>
              <a:rPr lang="ru-RU" dirty="0" smtClean="0"/>
              <a:t>Николаевна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педагог-организатор</a:t>
            </a:r>
            <a:br>
              <a:rPr lang="ru-RU" dirty="0"/>
            </a:br>
            <a:r>
              <a:rPr lang="ru-RU" dirty="0"/>
              <a:t>МБОУ Гимназия №3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Массовая зарядка во всей гимназии.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Неделя Спорта\IMG_9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1" y="1379277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Организованные перемены.</a:t>
            </a:r>
            <a:endParaRPr lang="ru-RU" dirty="0"/>
          </a:p>
        </p:txBody>
      </p:sp>
      <p:pic>
        <p:nvPicPr>
          <p:cNvPr id="4099" name="Picture 3" descr="E:\Неделя Спорта\IMG_9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7839"/>
            <a:ext cx="3486133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E:\Неделя Спорта\IMG_9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7839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«Зарядись витаминами»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Неделя Спорта\IMG_9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4750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Неделя Спорта\IMG_9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40" y="1184750"/>
            <a:ext cx="3601134" cy="54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Неделя Спорта\IMG_9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67871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«Присоединяйся!» Американский футбол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zh.shabunina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3183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«Присоединяйся!»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STEP-MIX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2" descr="E:\Неделя Спорта\IMG_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6040"/>
            <a:ext cx="8064896" cy="53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Неделя Спорта\IMG_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1"/>
            <a:ext cx="87489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Неделя Спорта\IMG_0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3510136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Неделя Спорта\IMG_0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6" y="512676"/>
            <a:ext cx="343812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еделя Спорта\IMG_0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7522"/>
            <a:ext cx="3108345" cy="48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E:\Неделя Спорта\IMG_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8" y="620688"/>
            <a:ext cx="3825044" cy="57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Неделя Спорта\IMG_0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3606"/>
            <a:ext cx="3874486" cy="58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по степ-аэробике.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еделя Спорта\IMG_0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6440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Неделя Спорта\IMG_0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5760132" cy="38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4280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6669"/>
            <a:ext cx="4428492" cy="2952328"/>
          </a:xfrm>
        </p:spPr>
      </p:pic>
      <p:pic>
        <p:nvPicPr>
          <p:cNvPr id="4098" name="Picture 2" descr="E:\Неделя Спорта\IMG_0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5779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524259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Неделя Здоровья и Спорта </a:t>
            </a:r>
            <a:r>
              <a:rPr lang="ru-RU" sz="2400" dirty="0"/>
              <a:t>в гимназии проводится в соответствии с планом организации воспитательной деятельности в гимназии и с целью формирования у </a:t>
            </a:r>
            <a:r>
              <a:rPr lang="ru-RU" sz="2400" dirty="0" smtClean="0"/>
              <a:t>учащихся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положительной мотивации к выбору здорового образа жизни</a:t>
            </a:r>
            <a:r>
              <a:rPr lang="ru-RU" sz="2400" dirty="0" smtClean="0"/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негативного отношения к вредным </a:t>
            </a:r>
            <a:r>
              <a:rPr lang="ru-RU" sz="2400" dirty="0" smtClean="0"/>
              <a:t>привычкам; пропаганды </a:t>
            </a:r>
            <a:r>
              <a:rPr lang="ru-RU" sz="2400" dirty="0"/>
              <a:t>среди участников образовательного процесса спорта, здорового образа жизни</a:t>
            </a:r>
            <a:r>
              <a:rPr lang="ru-RU" sz="2400" dirty="0" smtClean="0"/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приобщения детей и подростков к активным занятиям физической культуре и спортом.  </a:t>
            </a:r>
            <a:r>
              <a:rPr lang="ru-RU" sz="2200" dirty="0"/>
              <a:t>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5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результатам проведения Недели Здоровья и Спорта каждому классу предлагаются рефлексивные задания, анкеты, диагностики.</a:t>
            </a:r>
          </a:p>
          <a:p>
            <a:r>
              <a:rPr lang="ru-RU" dirty="0"/>
              <a:t>В завершении недели проводится методическое совещание с целью анализа результатов проведения мероприятий (участвуют совместно </a:t>
            </a:r>
            <a:r>
              <a:rPr lang="ru-RU" dirty="0" smtClean="0"/>
              <a:t>педагоги и </a:t>
            </a:r>
            <a:r>
              <a:rPr lang="ru-RU" dirty="0"/>
              <a:t>представители </a:t>
            </a:r>
            <a:r>
              <a:rPr lang="ru-RU" dirty="0" smtClean="0"/>
              <a:t>органов </a:t>
            </a:r>
            <a:r>
              <a:rPr lang="ru-RU" dirty="0"/>
              <a:t>ученического самоуправления). Готовится отчет по итогам Недели Здоровья и Спорта (количество участвующих, количество проведенных мероприятий, </a:t>
            </a:r>
            <a:r>
              <a:rPr lang="ru-RU" dirty="0" smtClean="0"/>
              <a:t>протоколы </a:t>
            </a:r>
            <a:r>
              <a:rPr lang="ru-RU" dirty="0"/>
              <a:t>проведенных мероприятий, </a:t>
            </a:r>
            <a:r>
              <a:rPr lang="ru-RU" dirty="0" smtClean="0"/>
              <a:t>видеоотчет.</a:t>
            </a:r>
            <a:endParaRPr lang="ru-RU" dirty="0"/>
          </a:p>
          <a:p>
            <a:r>
              <a:rPr lang="ru-RU" dirty="0"/>
              <a:t>Основным показателем эффективности проведенных мероприятий следует считать процент учащихся, родителей, педагогов </a:t>
            </a:r>
            <a:r>
              <a:rPr lang="ru-RU" dirty="0" smtClean="0"/>
              <a:t>участвующих </a:t>
            </a:r>
            <a:r>
              <a:rPr lang="ru-RU" dirty="0"/>
              <a:t>в них. Дополнительным показателем эффективности Недели Здоровья и Спорта можно считать содержание и организацию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836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5779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80720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Подготовка и проведение Недели Здоровья и Спорта 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Создается  оргкомитет мероприятия: заместитель директора по воспитательной работе, учителя физической культуры, преподаватель-организатора ОБЖ, педагог-организатор,  совет Физоргов, Совет гимназистов, медико-психолого-педагогическая служба.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Создается приказ о проведении Недели Здоровья и Спорта.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3. Разрабатываются положения, план проведения, назначение ответственных, организаторов, выбор жюри и судейской комиссии.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5779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48072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1. </a:t>
            </a:r>
            <a:r>
              <a:rPr lang="ru-RU" sz="2200" b="1" dirty="0" smtClean="0"/>
              <a:t>Тематический педагогический совет </a:t>
            </a:r>
            <a:r>
              <a:rPr lang="ru-RU" sz="2200" dirty="0" smtClean="0"/>
              <a:t>«Здоровье ученика и учителя – основа успешной деятельности».</a:t>
            </a:r>
            <a:br>
              <a:rPr lang="ru-RU" sz="2200" dirty="0" smtClean="0"/>
            </a:br>
            <a:r>
              <a:rPr lang="ru-RU" sz="2200" dirty="0" smtClean="0"/>
              <a:t>2. </a:t>
            </a:r>
            <a:r>
              <a:rPr lang="ru-RU" sz="2200" b="1" dirty="0" smtClean="0"/>
              <a:t>Родительские собрания </a:t>
            </a:r>
            <a:r>
              <a:rPr lang="ru-RU" sz="2200" dirty="0" smtClean="0"/>
              <a:t>«Семь секретов здоровья вашего ребенка».</a:t>
            </a:r>
            <a:br>
              <a:rPr lang="ru-RU" sz="2200" dirty="0" smtClean="0"/>
            </a:br>
            <a:r>
              <a:rPr lang="ru-RU" sz="2200" dirty="0" smtClean="0"/>
              <a:t>3. </a:t>
            </a:r>
            <a:r>
              <a:rPr lang="ru-RU" sz="2200" b="1" dirty="0" smtClean="0"/>
              <a:t>Анкетирование учащихся </a:t>
            </a:r>
            <a:r>
              <a:rPr lang="ru-RU" sz="2200" dirty="0" smtClean="0"/>
              <a:t>«Здоровый образ жизни».</a:t>
            </a:r>
            <a:br>
              <a:rPr lang="ru-RU" sz="2200" dirty="0" smtClean="0"/>
            </a:br>
            <a:r>
              <a:rPr lang="ru-RU" sz="2200" dirty="0" smtClean="0"/>
              <a:t>4. </a:t>
            </a:r>
            <a:r>
              <a:rPr lang="ru-RU" sz="2200" b="1" dirty="0" smtClean="0"/>
              <a:t>Беседы о  профилактике вредных привычек </a:t>
            </a:r>
            <a:r>
              <a:rPr lang="ru-RU" sz="2200" dirty="0" smtClean="0"/>
              <a:t>«Живешь каково и здоровье таково». </a:t>
            </a:r>
            <a:br>
              <a:rPr lang="ru-RU" sz="2200" dirty="0" smtClean="0"/>
            </a:br>
            <a:r>
              <a:rPr lang="ru-RU" sz="2200" dirty="0" smtClean="0"/>
              <a:t>5. </a:t>
            </a:r>
            <a:r>
              <a:rPr lang="ru-RU" sz="2200" b="1" dirty="0" smtClean="0"/>
              <a:t>Выставка тематической литературы </a:t>
            </a:r>
            <a:r>
              <a:rPr lang="ru-RU" sz="2200" dirty="0" smtClean="0"/>
              <a:t>«Здоровым быть здорово».</a:t>
            </a:r>
            <a:br>
              <a:rPr lang="ru-RU" sz="2200" dirty="0" smtClean="0"/>
            </a:br>
            <a:r>
              <a:rPr lang="ru-RU" sz="2200" dirty="0" smtClean="0"/>
              <a:t>6. </a:t>
            </a:r>
            <a:r>
              <a:rPr lang="ru-RU" sz="2200" b="1" dirty="0" smtClean="0"/>
              <a:t>Классные часы </a:t>
            </a:r>
            <a:r>
              <a:rPr lang="ru-RU" sz="2200" dirty="0" smtClean="0"/>
              <a:t>«Режим – залог здоровья», «Разумно есть – долго жить», «Завтрак с Чемпионом».</a:t>
            </a:r>
            <a:br>
              <a:rPr lang="ru-RU" sz="2200" dirty="0" smtClean="0"/>
            </a:br>
            <a:r>
              <a:rPr lang="ru-RU" sz="2200" dirty="0" smtClean="0"/>
              <a:t>7. </a:t>
            </a:r>
            <a:r>
              <a:rPr lang="ru-RU" sz="2200" b="1" dirty="0" smtClean="0"/>
              <a:t>Спортивные соревнования</a:t>
            </a:r>
            <a:r>
              <a:rPr lang="ru-RU" sz="2200" dirty="0" smtClean="0"/>
              <a:t>: первенство по волейболу, первенство по футболу, веселые старты.</a:t>
            </a:r>
            <a:br>
              <a:rPr lang="ru-RU" sz="2200" dirty="0" smtClean="0"/>
            </a:br>
            <a:r>
              <a:rPr lang="ru-RU" sz="2200" dirty="0" smtClean="0"/>
              <a:t>8. </a:t>
            </a:r>
            <a:r>
              <a:rPr lang="ru-RU" sz="2200" b="1" dirty="0" smtClean="0"/>
              <a:t>Товарищеский матч по волейболу</a:t>
            </a:r>
            <a:r>
              <a:rPr lang="ru-RU" sz="2200" dirty="0" smtClean="0"/>
              <a:t>. Сборная учителей.  Сборная девушек 10 – 11 классов.  </a:t>
            </a:r>
            <a:br>
              <a:rPr lang="ru-RU" sz="2200" dirty="0" smtClean="0"/>
            </a:br>
            <a:r>
              <a:rPr lang="ru-RU" sz="2200" dirty="0" smtClean="0"/>
              <a:t>9. </a:t>
            </a:r>
            <a:r>
              <a:rPr lang="ru-RU" sz="2200" b="1" dirty="0" smtClean="0"/>
              <a:t>Творческие конкурсы. </a:t>
            </a:r>
            <a:r>
              <a:rPr lang="ru-RU" sz="2200" dirty="0" smtClean="0"/>
              <a:t>Фотовыставки «Мы со спортом дружим», «Наши Чемпионы».</a:t>
            </a:r>
            <a:br>
              <a:rPr lang="ru-RU" sz="22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52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480720" cy="554461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1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Picture 2" descr="E:\Неделя Спорта\IMG_9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72126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5779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480720" cy="554461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https://pp.userapi.com/c620922/v620922482/1637/s64FMKOrQ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3003771" cy="32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53" y="1700809"/>
            <a:ext cx="357073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недели.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16824" cy="5125025"/>
          </a:xfrm>
        </p:spPr>
      </p:pic>
    </p:spTree>
    <p:extLst>
      <p:ext uri="{BB962C8B-B14F-4D97-AF65-F5344CB8AC3E}">
        <p14:creationId xmlns:p14="http://schemas.microsoft.com/office/powerpoint/2010/main" val="12474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«День в спортивной форме»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Неделя Спорта\IMG_9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7350"/>
            <a:ext cx="8496944" cy="51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«Кто начинает день с зарядки, у того дела в порядке!»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Неделя Спорта\IMG_9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9408"/>
            <a:ext cx="3384376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Неделя Спорта\IMG_9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50" y="1628800"/>
            <a:ext cx="3318755" cy="49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183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Неделя здоровья и спорта как форма организации досуга в образовательной организации. </vt:lpstr>
      <vt:lpstr>Неделя Здоровья и Спорта в гимназии проводится в соответствии с планом организации воспитательной деятельности в гимназии и с целью формирования у учащихся  положительной мотивации к выбору здорового образа жизни;  негативного отношения к вредным привычкам; пропаганды среди участников образовательного процесса спорта, здорового образа жизни;  приобщения детей и подростков к активным занятиям физической культуре и спортом.       </vt:lpstr>
      <vt:lpstr> Подготовка и проведение Недели Здоровья и Спорта :  1. Создается  оргкомитет мероприятия: заместитель директора по воспитательной работе, учителя физической культуры, преподаватель-организатора ОБЖ, педагог-организатор,  совет Физоргов, Совет гимназистов, медико-психолого-педагогическая служба.   2. Создается приказ о проведении Недели Здоровья и Спорта.  3. Разрабатываются положения, план проведения, назначение ответственных, организаторов, выбор жюри и судейской комиссии.   </vt:lpstr>
      <vt:lpstr>  1. Тематический педагогический совет «Здоровье ученика и учителя – основа успешной деятельности». 2. Родительские собрания «Семь секретов здоровья вашего ребенка». 3. Анкетирование учащихся «Здоровый образ жизни». 4. Беседы о  профилактике вредных привычек «Живешь каково и здоровье таково».  5. Выставка тематической литературы «Здоровым быть здорово». 6. Классные часы «Режим – залог здоровья», «Разумно есть – долго жить», «Завтрак с Чемпионом». 7. Спортивные соревнования: первенство по волейболу, первенство по футболу, веселые старты. 8. Товарищеский матч по волейболу. Сборная учителей.  Сборная девушек 10 – 11 классов.   9. Творческие конкурсы. Фотовыставки «Мы со спортом дружим», «Наши Чемпионы».   </vt:lpstr>
      <vt:lpstr>  1 </vt:lpstr>
      <vt:lpstr>     </vt:lpstr>
      <vt:lpstr>Открытие недели.</vt:lpstr>
      <vt:lpstr>Акция «День в спортивной форме»</vt:lpstr>
      <vt:lpstr>«Кто начинает день с зарядки, у того дела в порядке!»</vt:lpstr>
      <vt:lpstr>Массовая зарядка во всей гимназии.</vt:lpstr>
      <vt:lpstr>Организованные перемены.</vt:lpstr>
      <vt:lpstr>Акция «Зарядись витаминами»</vt:lpstr>
      <vt:lpstr>«Присоединяйся!» Американский футбол.</vt:lpstr>
      <vt:lpstr>«Присоединяйся!» «STEP-MIX»</vt:lpstr>
      <vt:lpstr>Презентация PowerPoint</vt:lpstr>
      <vt:lpstr>Презентация PowerPoint</vt:lpstr>
      <vt:lpstr>Презентация PowerPoint</vt:lpstr>
      <vt:lpstr>Соревнования по степ-аэробике.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hjuuuybb</dc:title>
  <dc:creator>Шабунина Жанна Николаевна</dc:creator>
  <cp:lastModifiedBy>Шабунина Жанна Николаевна</cp:lastModifiedBy>
  <cp:revision>59</cp:revision>
  <cp:lastPrinted>2017-03-17T08:29:57Z</cp:lastPrinted>
  <dcterms:created xsi:type="dcterms:W3CDTF">2017-03-16T07:22:36Z</dcterms:created>
  <dcterms:modified xsi:type="dcterms:W3CDTF">2017-03-17T09:21:52Z</dcterms:modified>
</cp:coreProperties>
</file>